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9" r:id="rId3"/>
    <p:sldId id="258" r:id="rId4"/>
    <p:sldId id="256" r:id="rId5"/>
    <p:sldId id="261" r:id="rId6"/>
    <p:sldId id="260" r:id="rId7"/>
    <p:sldId id="265" r:id="rId8"/>
    <p:sldId id="262" r:id="rId9"/>
    <p:sldId id="263" r:id="rId10"/>
    <p:sldId id="264" r:id="rId11"/>
    <p:sldId id="266" r:id="rId12"/>
    <p:sldId id="267"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92"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0.xml.rels><?xml version="1.0" encoding="UTF-8" standalone="yes"?>
<Relationships xmlns="http://schemas.openxmlformats.org/package/2006/relationships"><Relationship Id="rId2" Type="http://schemas.openxmlformats.org/officeDocument/2006/relationships/hyperlink" Target="https://twitter.com/FFilologiaUS" TargetMode="External"/><Relationship Id="rId1" Type="http://schemas.openxmlformats.org/officeDocument/2006/relationships/hyperlink" Target="http://www.siff.us.es/" TargetMode="External"/></Relationships>
</file>

<file path=ppt/diagrams/_rels/data11.xml.rels><?xml version="1.0" encoding="UTF-8" standalone="yes"?>
<Relationships xmlns="http://schemas.openxmlformats.org/package/2006/relationships"><Relationship Id="rId1" Type="http://schemas.openxmlformats.org/officeDocument/2006/relationships/hyperlink" Target="https://sevius.us.es/" TargetMode="External"/></Relationships>
</file>

<file path=ppt/diagrams/_rels/data12.xml.rels><?xml version="1.0" encoding="UTF-8" standalone="yes"?>
<Relationships xmlns="http://schemas.openxmlformats.org/package/2006/relationships"><Relationship Id="rId3" Type="http://schemas.openxmlformats.org/officeDocument/2006/relationships/hyperlink" Target="http://www.sadus.us.es/" TargetMode="External"/><Relationship Id="rId2" Type="http://schemas.openxmlformats.org/officeDocument/2006/relationships/hyperlink" Target="http://cicus.us.es/" TargetMode="External"/><Relationship Id="rId1" Type="http://schemas.openxmlformats.org/officeDocument/2006/relationships/hyperlink" Target="http://www.sacu.us.es/" TargetMode="External"/></Relationships>
</file>

<file path=ppt/diagrams/_rels/data2.xml.rels><?xml version="1.0" encoding="UTF-8" standalone="yes"?>
<Relationships xmlns="http://schemas.openxmlformats.org/package/2006/relationships"><Relationship Id="rId2" Type="http://schemas.openxmlformats.org/officeDocument/2006/relationships/hyperlink" Target="https://sede.educacion.gob.es/" TargetMode="External"/><Relationship Id="rId1" Type="http://schemas.openxmlformats.org/officeDocument/2006/relationships/hyperlink" Target="http://www.siff.us.es/web/?cat=112" TargetMode="External"/></Relationships>
</file>

<file path=ppt/diagrams/_rels/data3.xml.rels><?xml version="1.0" encoding="UTF-8" standalone="yes"?>
<Relationships xmlns="http://schemas.openxmlformats.org/package/2006/relationships"><Relationship Id="rId1" Type="http://schemas.openxmlformats.org/officeDocument/2006/relationships/hyperlink" Target="http://www.us.es/downloads/estudios/calendario/calendario-academico-13-14.pdf" TargetMode="External"/></Relationships>
</file>

<file path=ppt/diagrams/_rels/data4.xml.rels><?xml version="1.0" encoding="UTF-8" standalone="yes"?>
<Relationships xmlns="http://schemas.openxmlformats.org/package/2006/relationships"><Relationship Id="rId2" Type="http://schemas.openxmlformats.org/officeDocument/2006/relationships/hyperlink" Target="http://www.siff.us.es/web/?p=10611" TargetMode="External"/><Relationship Id="rId1" Type="http://schemas.openxmlformats.org/officeDocument/2006/relationships/hyperlink" Target="http://www.us.es/downloads/acerca/normativa/normativa-examenes.pdf" TargetMode="External"/></Relationships>
</file>

<file path=ppt/diagrams/_rels/data6.xml.rels><?xml version="1.0" encoding="UTF-8" standalone="yes"?>
<Relationships xmlns="http://schemas.openxmlformats.org/package/2006/relationships"><Relationship Id="rId1" Type="http://schemas.openxmlformats.org/officeDocument/2006/relationships/hyperlink" Target="https://ev.us.es:8443/portalev/inicio/" TargetMode="External"/></Relationships>
</file>

<file path=ppt/diagrams/_rels/data9.xml.rels><?xml version="1.0" encoding="UTF-8" standalone="yes"?>
<Relationships xmlns="http://schemas.openxmlformats.org/package/2006/relationships"><Relationship Id="rId1" Type="http://schemas.openxmlformats.org/officeDocument/2006/relationships/hyperlink" Target="http://bib.us.es/humanidades/"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s://sede.educacion.gob.es/" TargetMode="External"/><Relationship Id="rId1" Type="http://schemas.openxmlformats.org/officeDocument/2006/relationships/hyperlink" Target="http://www.siff.us.es/web/?cat=112"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http://www.us.es/downloads/estudios/calendario/calendario-academico-13-14.pdf" TargetMode="External"/></Relationships>
</file>

<file path=ppt/diagrams/_rels/drawing4.xml.rels><?xml version="1.0" encoding="UTF-8" standalone="yes"?>
<Relationships xmlns="http://schemas.openxmlformats.org/package/2006/relationships"><Relationship Id="rId2" Type="http://schemas.openxmlformats.org/officeDocument/2006/relationships/hyperlink" Target="http://www.us.es/downloads/acerca/normativa/normativa-examenes.pdf" TargetMode="External"/><Relationship Id="rId1" Type="http://schemas.openxmlformats.org/officeDocument/2006/relationships/hyperlink" Target="http://www.siff.us.es/web/?p=10611" TargetMode="External"/></Relationships>
</file>

<file path=ppt/diagrams/_rels/drawing6.xml.rels><?xml version="1.0" encoding="UTF-8" standalone="yes"?>
<Relationships xmlns="http://schemas.openxmlformats.org/package/2006/relationships"><Relationship Id="rId1" Type="http://schemas.openxmlformats.org/officeDocument/2006/relationships/hyperlink" Target="https://ev.us.es:8443/portalev/inicio/"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65DE8B-8CFB-4F94-941B-AEBA0DBB542D}"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es-ES"/>
        </a:p>
      </dgm:t>
    </dgm:pt>
    <dgm:pt modelId="{000C9F54-364B-4D79-B649-14CC65BE56B2}">
      <dgm:prSet custT="1"/>
      <dgm:spPr>
        <a:noFill/>
        <a:effectLst>
          <a:outerShdw blurRad="40000" dist="20000" dir="5400000" rotWithShape="0">
            <a:srgbClr val="000000">
              <a:alpha val="0"/>
            </a:srgbClr>
          </a:outerShdw>
        </a:effectLst>
      </dgm:spPr>
      <dgm:t>
        <a:bodyPr/>
        <a:lstStyle/>
        <a:p>
          <a:pPr rtl="0"/>
          <a:r>
            <a:rPr lang="es-ES" sz="3600" b="1" kern="1200" dirty="0" smtClean="0">
              <a:solidFill>
                <a:schemeClr val="tx2"/>
              </a:solidFill>
              <a:latin typeface="+mj-lt"/>
              <a:ea typeface="+mj-ea"/>
              <a:cs typeface="+mj-cs"/>
            </a:rPr>
            <a:t>LA FACULTAD DE FILOLOGÍA</a:t>
          </a:r>
          <a:endParaRPr lang="es-ES" sz="3600" b="1" kern="1200" dirty="0">
            <a:solidFill>
              <a:schemeClr val="tx2"/>
            </a:solidFill>
            <a:latin typeface="+mj-lt"/>
            <a:ea typeface="+mj-ea"/>
            <a:cs typeface="+mj-cs"/>
          </a:endParaRPr>
        </a:p>
      </dgm:t>
    </dgm:pt>
    <dgm:pt modelId="{5A399808-1CD2-442D-964C-2F32713D588D}" type="parTrans" cxnId="{C52D01F0-5ACA-4584-A76E-55F91D24CCC6}">
      <dgm:prSet/>
      <dgm:spPr/>
      <dgm:t>
        <a:bodyPr/>
        <a:lstStyle/>
        <a:p>
          <a:endParaRPr lang="es-ES"/>
        </a:p>
      </dgm:t>
    </dgm:pt>
    <dgm:pt modelId="{0C4E130C-F357-4344-A119-EDB860D31281}" type="sibTrans" cxnId="{C52D01F0-5ACA-4584-A76E-55F91D24CCC6}">
      <dgm:prSet/>
      <dgm:spPr/>
      <dgm:t>
        <a:bodyPr/>
        <a:lstStyle/>
        <a:p>
          <a:endParaRPr lang="es-ES"/>
        </a:p>
      </dgm:t>
    </dgm:pt>
    <dgm:pt modelId="{6418CE24-F4D5-4474-AC6F-D9EB959723FE}" type="pres">
      <dgm:prSet presAssocID="{D065DE8B-8CFB-4F94-941B-AEBA0DBB542D}" presName="Name0" presStyleCnt="0">
        <dgm:presLayoutVars>
          <dgm:dir/>
          <dgm:animLvl val="lvl"/>
          <dgm:resizeHandles val="exact"/>
        </dgm:presLayoutVars>
      </dgm:prSet>
      <dgm:spPr/>
      <dgm:t>
        <a:bodyPr/>
        <a:lstStyle/>
        <a:p>
          <a:endParaRPr lang="es-ES"/>
        </a:p>
      </dgm:t>
    </dgm:pt>
    <dgm:pt modelId="{B336D753-565C-4608-8606-E32755EE819C}" type="pres">
      <dgm:prSet presAssocID="{000C9F54-364B-4D79-B649-14CC65BE56B2}" presName="linNode" presStyleCnt="0"/>
      <dgm:spPr/>
    </dgm:pt>
    <dgm:pt modelId="{3485FA80-30CF-4518-AB02-77D24E9C1425}" type="pres">
      <dgm:prSet presAssocID="{000C9F54-364B-4D79-B649-14CC65BE56B2}" presName="parentText" presStyleLbl="node1" presStyleIdx="0" presStyleCnt="1" custScaleX="277778">
        <dgm:presLayoutVars>
          <dgm:chMax val="1"/>
          <dgm:bulletEnabled val="1"/>
        </dgm:presLayoutVars>
      </dgm:prSet>
      <dgm:spPr/>
      <dgm:t>
        <a:bodyPr/>
        <a:lstStyle/>
        <a:p>
          <a:endParaRPr lang="es-ES"/>
        </a:p>
      </dgm:t>
    </dgm:pt>
  </dgm:ptLst>
  <dgm:cxnLst>
    <dgm:cxn modelId="{936FC169-64D1-420A-B416-05BD8A6D1D86}" type="presOf" srcId="{000C9F54-364B-4D79-B649-14CC65BE56B2}" destId="{3485FA80-30CF-4518-AB02-77D24E9C1425}" srcOrd="0" destOrd="0" presId="urn:microsoft.com/office/officeart/2005/8/layout/vList5"/>
    <dgm:cxn modelId="{156E4C96-B538-4450-B79D-A642ABE5FB47}" type="presOf" srcId="{D065DE8B-8CFB-4F94-941B-AEBA0DBB542D}" destId="{6418CE24-F4D5-4474-AC6F-D9EB959723FE}" srcOrd="0" destOrd="0" presId="urn:microsoft.com/office/officeart/2005/8/layout/vList5"/>
    <dgm:cxn modelId="{C52D01F0-5ACA-4584-A76E-55F91D24CCC6}" srcId="{D065DE8B-8CFB-4F94-941B-AEBA0DBB542D}" destId="{000C9F54-364B-4D79-B649-14CC65BE56B2}" srcOrd="0" destOrd="0" parTransId="{5A399808-1CD2-442D-964C-2F32713D588D}" sibTransId="{0C4E130C-F357-4344-A119-EDB860D31281}"/>
    <dgm:cxn modelId="{4B7B36B7-DC46-4177-BB22-6857118D7BAF}" type="presParOf" srcId="{6418CE24-F4D5-4474-AC6F-D9EB959723FE}" destId="{B336D753-565C-4608-8606-E32755EE819C}" srcOrd="0" destOrd="0" presId="urn:microsoft.com/office/officeart/2005/8/layout/vList5"/>
    <dgm:cxn modelId="{55D053D3-B347-4ABF-84EA-DFB8732BDA47}" type="presParOf" srcId="{B336D753-565C-4608-8606-E32755EE819C}" destId="{3485FA80-30CF-4518-AB02-77D24E9C1425}"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9B239A8-D854-425F-930E-3E3E8ECB213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442B3C64-EA14-4671-A72D-EF90ECA643D0}">
      <dgm:prSet phldrT="[Texto]"/>
      <dgm:spPr/>
      <dgm:t>
        <a:bodyPr/>
        <a:lstStyle/>
        <a:p>
          <a:r>
            <a:rPr lang="es-ES" sz="1400" dirty="0" smtClean="0">
              <a:hlinkClick xmlns:r="http://schemas.openxmlformats.org/officeDocument/2006/relationships" r:id="rId1"/>
            </a:rPr>
            <a:t>www.siff.us.es</a:t>
          </a:r>
          <a:endParaRPr lang="es-ES" sz="1400" dirty="0"/>
        </a:p>
      </dgm:t>
    </dgm:pt>
    <dgm:pt modelId="{841D1B26-B8C4-4369-9C33-3A095EA09E4D}">
      <dgm:prSet phldrT="[Texto]"/>
      <dgm:spPr/>
      <dgm:t>
        <a:bodyPr/>
        <a:lstStyle/>
        <a:p>
          <a:r>
            <a:rPr lang="es-ES" dirty="0" smtClean="0"/>
            <a:t>PÁGINA WEB Y REDES SOCIALES</a:t>
          </a:r>
          <a:endParaRPr lang="es-ES" dirty="0"/>
        </a:p>
      </dgm:t>
    </dgm:pt>
    <dgm:pt modelId="{98950653-9848-4A24-B5FF-4577FE6DBB9A}" type="sibTrans" cxnId="{C432BACD-164E-4CAE-98B4-773AC855A97F}">
      <dgm:prSet/>
      <dgm:spPr/>
      <dgm:t>
        <a:bodyPr/>
        <a:lstStyle/>
        <a:p>
          <a:endParaRPr lang="es-ES"/>
        </a:p>
      </dgm:t>
    </dgm:pt>
    <dgm:pt modelId="{94C1A3F7-B434-4EE1-8DF5-4E3F4EC3E25B}" type="parTrans" cxnId="{C432BACD-164E-4CAE-98B4-773AC855A97F}">
      <dgm:prSet/>
      <dgm:spPr/>
      <dgm:t>
        <a:bodyPr/>
        <a:lstStyle/>
        <a:p>
          <a:endParaRPr lang="es-ES"/>
        </a:p>
      </dgm:t>
    </dgm:pt>
    <dgm:pt modelId="{74A62AFC-261B-46D4-BE52-CD7BEDD8FB33}" type="sibTrans" cxnId="{076BC829-277E-471F-AF6A-630EB47DB332}">
      <dgm:prSet/>
      <dgm:spPr/>
      <dgm:t>
        <a:bodyPr/>
        <a:lstStyle/>
        <a:p>
          <a:endParaRPr lang="es-ES"/>
        </a:p>
      </dgm:t>
    </dgm:pt>
    <dgm:pt modelId="{ABBDE254-C87E-453D-A683-490F5E666CEB}" type="parTrans" cxnId="{076BC829-277E-471F-AF6A-630EB47DB332}">
      <dgm:prSet/>
      <dgm:spPr/>
      <dgm:t>
        <a:bodyPr/>
        <a:lstStyle/>
        <a:p>
          <a:endParaRPr lang="es-ES"/>
        </a:p>
      </dgm:t>
    </dgm:pt>
    <dgm:pt modelId="{2ACF9E7E-F5AF-4FA3-893E-F42E2771268B}">
      <dgm:prSet phldrT="[Texto]"/>
      <dgm:spPr/>
      <dgm:t>
        <a:bodyPr/>
        <a:lstStyle/>
        <a:p>
          <a:r>
            <a:rPr lang="es-ES" dirty="0" smtClean="0"/>
            <a:t>Representan al sector de estudiantes del Centro</a:t>
          </a:r>
          <a:endParaRPr lang="es-ES" dirty="0"/>
        </a:p>
      </dgm:t>
    </dgm:pt>
    <dgm:pt modelId="{A52F9876-1FE0-4190-A83C-D0D29DC5572F}">
      <dgm:prSet phldrT="[Texto]"/>
      <dgm:spPr/>
      <dgm:t>
        <a:bodyPr/>
        <a:lstStyle/>
        <a:p>
          <a:r>
            <a:rPr lang="es-ES" dirty="0" smtClean="0"/>
            <a:t>DELEGACIÓN DE ESTUDIANTES</a:t>
          </a:r>
          <a:endParaRPr lang="es-ES" dirty="0"/>
        </a:p>
      </dgm:t>
    </dgm:pt>
    <dgm:pt modelId="{075D9437-16D9-4A43-A563-97511BBCF69B}" type="sibTrans" cxnId="{2F016C0B-1952-435F-9D36-62B91364B445}">
      <dgm:prSet/>
      <dgm:spPr/>
      <dgm:t>
        <a:bodyPr/>
        <a:lstStyle/>
        <a:p>
          <a:endParaRPr lang="es-ES"/>
        </a:p>
      </dgm:t>
    </dgm:pt>
    <dgm:pt modelId="{9688A5F3-67B8-4E91-BE50-3C441EA2E3B2}" type="parTrans" cxnId="{2F016C0B-1952-435F-9D36-62B91364B445}">
      <dgm:prSet/>
      <dgm:spPr/>
      <dgm:t>
        <a:bodyPr/>
        <a:lstStyle/>
        <a:p>
          <a:endParaRPr lang="es-ES"/>
        </a:p>
      </dgm:t>
    </dgm:pt>
    <dgm:pt modelId="{029877F9-4144-4889-9A25-0CB4EEAA8CAC}" type="sibTrans" cxnId="{0785EE06-1DEB-4A74-BC37-43EEB5F2B0A0}">
      <dgm:prSet/>
      <dgm:spPr/>
      <dgm:t>
        <a:bodyPr/>
        <a:lstStyle/>
        <a:p>
          <a:endParaRPr lang="es-ES"/>
        </a:p>
      </dgm:t>
    </dgm:pt>
    <dgm:pt modelId="{FC13D40D-02E6-481E-B7BC-45A183941FD6}" type="parTrans" cxnId="{0785EE06-1DEB-4A74-BC37-43EEB5F2B0A0}">
      <dgm:prSet/>
      <dgm:spPr/>
      <dgm:t>
        <a:bodyPr/>
        <a:lstStyle/>
        <a:p>
          <a:endParaRPr lang="es-ES"/>
        </a:p>
      </dgm:t>
    </dgm:pt>
    <dgm:pt modelId="{5541D63C-9B09-406B-9364-CA434B837923}">
      <dgm:prSet phldrT="[Texto]"/>
      <dgm:spPr/>
      <dgm:t>
        <a:bodyPr/>
        <a:lstStyle/>
        <a:p>
          <a:r>
            <a:rPr lang="es-ES" dirty="0" smtClean="0"/>
            <a:t>Existen 8 Departamentos en la Facultad</a:t>
          </a:r>
          <a:endParaRPr lang="es-ES" dirty="0"/>
        </a:p>
      </dgm:t>
    </dgm:pt>
    <dgm:pt modelId="{2554A41D-C040-4B93-A6C2-FF169797B91E}">
      <dgm:prSet phldrT="[Texto]"/>
      <dgm:spPr/>
      <dgm:t>
        <a:bodyPr/>
        <a:lstStyle/>
        <a:p>
          <a:r>
            <a:rPr lang="es-ES" dirty="0" smtClean="0"/>
            <a:t>DEPARTAMENTOS</a:t>
          </a:r>
          <a:endParaRPr lang="es-ES" dirty="0"/>
        </a:p>
      </dgm:t>
    </dgm:pt>
    <dgm:pt modelId="{52AEAA25-C04C-4A67-ABAB-EF836F38F6DF}" type="sibTrans" cxnId="{DEE7498B-4BAD-4F35-960C-714DF1C82C8E}">
      <dgm:prSet/>
      <dgm:spPr/>
      <dgm:t>
        <a:bodyPr/>
        <a:lstStyle/>
        <a:p>
          <a:endParaRPr lang="es-ES"/>
        </a:p>
      </dgm:t>
    </dgm:pt>
    <dgm:pt modelId="{933AED37-11AB-451A-BA13-001815270E22}" type="parTrans" cxnId="{DEE7498B-4BAD-4F35-960C-714DF1C82C8E}">
      <dgm:prSet/>
      <dgm:spPr/>
      <dgm:t>
        <a:bodyPr/>
        <a:lstStyle/>
        <a:p>
          <a:endParaRPr lang="es-ES"/>
        </a:p>
      </dgm:t>
    </dgm:pt>
    <dgm:pt modelId="{5016B799-B657-4E23-A6D7-F17CC3299814}" type="sibTrans" cxnId="{34CEEBA4-6C5B-4403-A179-D1BE57D4CBF3}">
      <dgm:prSet/>
      <dgm:spPr/>
      <dgm:t>
        <a:bodyPr/>
        <a:lstStyle/>
        <a:p>
          <a:endParaRPr lang="es-ES"/>
        </a:p>
      </dgm:t>
    </dgm:pt>
    <dgm:pt modelId="{B564DA25-7E15-4E2C-9B3B-7B1694BF7892}" type="parTrans" cxnId="{34CEEBA4-6C5B-4403-A179-D1BE57D4CBF3}">
      <dgm:prSet/>
      <dgm:spPr/>
      <dgm:t>
        <a:bodyPr/>
        <a:lstStyle/>
        <a:p>
          <a:endParaRPr lang="es-ES"/>
        </a:p>
      </dgm:t>
    </dgm:pt>
    <dgm:pt modelId="{9AF32654-CC7D-455E-A39E-B222AC83F424}">
      <dgm:prSet phldrT="[Texto]"/>
      <dgm:spPr/>
      <dgm:t>
        <a:bodyPr/>
        <a:lstStyle/>
        <a:p>
          <a:r>
            <a:rPr lang="es-ES" sz="1400" dirty="0" err="1" smtClean="0">
              <a:solidFill>
                <a:srgbClr val="0000FF"/>
              </a:solidFill>
            </a:rPr>
            <a:t>Filologia</a:t>
          </a:r>
          <a:r>
            <a:rPr lang="es-ES" sz="1400" dirty="0" smtClean="0">
              <a:solidFill>
                <a:srgbClr val="0000FF"/>
              </a:solidFill>
            </a:rPr>
            <a:t> Universidad de Sevilla</a:t>
          </a:r>
          <a:endParaRPr lang="es-ES" sz="1400" dirty="0">
            <a:solidFill>
              <a:srgbClr val="0000FF"/>
            </a:solidFill>
          </a:endParaRPr>
        </a:p>
      </dgm:t>
    </dgm:pt>
    <dgm:pt modelId="{39D698F1-3D31-4B2D-B354-8AD0F1BE9F91}" type="parTrans" cxnId="{AA4A5C56-B3AD-402C-B843-60D81383CE24}">
      <dgm:prSet/>
      <dgm:spPr/>
    </dgm:pt>
    <dgm:pt modelId="{49ED8CB6-D4DD-43BE-B748-0AB7C7B5CBEA}" type="sibTrans" cxnId="{AA4A5C56-B3AD-402C-B843-60D81383CE24}">
      <dgm:prSet/>
      <dgm:spPr/>
    </dgm:pt>
    <dgm:pt modelId="{0A04966F-D36A-4130-88CF-BB0CE11AF9C0}">
      <dgm:prSet phldrT="[Texto]" custT="1"/>
      <dgm:spPr/>
      <dgm:t>
        <a:bodyPr/>
        <a:lstStyle/>
        <a:p>
          <a:r>
            <a:rPr lang="es-ES" sz="1200" b="1" dirty="0" err="1" smtClean="0">
              <a:hlinkClick xmlns:r="http://schemas.openxmlformats.org/officeDocument/2006/relationships" r:id="rId2"/>
            </a:rPr>
            <a:t>Facultad_FilologíaUS</a:t>
          </a:r>
          <a:r>
            <a:rPr lang="es-ES" sz="1200" dirty="0" smtClean="0">
              <a:hlinkClick xmlns:r="http://schemas.openxmlformats.org/officeDocument/2006/relationships" r:id="rId2"/>
            </a:rPr>
            <a:t> ‏@</a:t>
          </a:r>
          <a:r>
            <a:rPr lang="es-ES" sz="1200" b="1" dirty="0" err="1" smtClean="0">
              <a:hlinkClick xmlns:r="http://schemas.openxmlformats.org/officeDocument/2006/relationships" r:id="rId2"/>
            </a:rPr>
            <a:t>FFilologiaUS</a:t>
          </a:r>
          <a:endParaRPr lang="es-ES" sz="1200" dirty="0"/>
        </a:p>
      </dgm:t>
    </dgm:pt>
    <dgm:pt modelId="{CC6C397F-D747-474B-9B9F-897F9C3D5E62}" type="parTrans" cxnId="{4A2BD847-2C0D-42C2-83A1-1C1ED32BBE15}">
      <dgm:prSet/>
      <dgm:spPr/>
    </dgm:pt>
    <dgm:pt modelId="{DA634E3D-2947-472D-8A50-7D4D3FBC33B9}" type="sibTrans" cxnId="{4A2BD847-2C0D-42C2-83A1-1C1ED32BBE15}">
      <dgm:prSet/>
      <dgm:spPr/>
    </dgm:pt>
    <dgm:pt modelId="{FFBC6488-0B49-4D87-B12F-7A3A5E5FB7DE}" type="pres">
      <dgm:prSet presAssocID="{09B239A8-D854-425F-930E-3E3E8ECB2136}" presName="Name0" presStyleCnt="0">
        <dgm:presLayoutVars>
          <dgm:dir/>
          <dgm:animLvl val="lvl"/>
          <dgm:resizeHandles val="exact"/>
        </dgm:presLayoutVars>
      </dgm:prSet>
      <dgm:spPr/>
      <dgm:t>
        <a:bodyPr/>
        <a:lstStyle/>
        <a:p>
          <a:endParaRPr lang="es-ES"/>
        </a:p>
      </dgm:t>
    </dgm:pt>
    <dgm:pt modelId="{B33B8A31-1CF3-4715-A8C1-C9A7F73019D0}" type="pres">
      <dgm:prSet presAssocID="{2554A41D-C040-4B93-A6C2-FF169797B91E}" presName="linNode" presStyleCnt="0"/>
      <dgm:spPr/>
    </dgm:pt>
    <dgm:pt modelId="{5A2ACB34-AC39-4707-BAC5-15D032DF06D6}" type="pres">
      <dgm:prSet presAssocID="{2554A41D-C040-4B93-A6C2-FF169797B91E}" presName="parentText" presStyleLbl="node1" presStyleIdx="0" presStyleCnt="3">
        <dgm:presLayoutVars>
          <dgm:chMax val="1"/>
          <dgm:bulletEnabled val="1"/>
        </dgm:presLayoutVars>
      </dgm:prSet>
      <dgm:spPr/>
      <dgm:t>
        <a:bodyPr/>
        <a:lstStyle/>
        <a:p>
          <a:endParaRPr lang="es-ES"/>
        </a:p>
      </dgm:t>
    </dgm:pt>
    <dgm:pt modelId="{F576BABB-C959-4F76-A1C6-85F84926EF11}" type="pres">
      <dgm:prSet presAssocID="{2554A41D-C040-4B93-A6C2-FF169797B91E}" presName="descendantText" presStyleLbl="alignAccFollowNode1" presStyleIdx="0" presStyleCnt="3">
        <dgm:presLayoutVars>
          <dgm:bulletEnabled val="1"/>
        </dgm:presLayoutVars>
      </dgm:prSet>
      <dgm:spPr/>
      <dgm:t>
        <a:bodyPr/>
        <a:lstStyle/>
        <a:p>
          <a:endParaRPr lang="es-ES"/>
        </a:p>
      </dgm:t>
    </dgm:pt>
    <dgm:pt modelId="{7A64591D-FDF6-4C38-9F80-FA737B756C6B}" type="pres">
      <dgm:prSet presAssocID="{5016B799-B657-4E23-A6D7-F17CC3299814}" presName="sp" presStyleCnt="0"/>
      <dgm:spPr/>
    </dgm:pt>
    <dgm:pt modelId="{51564950-68D8-4657-B910-503DDFF8F46F}" type="pres">
      <dgm:prSet presAssocID="{A52F9876-1FE0-4190-A83C-D0D29DC5572F}" presName="linNode" presStyleCnt="0"/>
      <dgm:spPr/>
    </dgm:pt>
    <dgm:pt modelId="{049BBEBB-C6AA-498E-93ED-2ED1B9A136BE}" type="pres">
      <dgm:prSet presAssocID="{A52F9876-1FE0-4190-A83C-D0D29DC5572F}" presName="parentText" presStyleLbl="node1" presStyleIdx="1" presStyleCnt="3">
        <dgm:presLayoutVars>
          <dgm:chMax val="1"/>
          <dgm:bulletEnabled val="1"/>
        </dgm:presLayoutVars>
      </dgm:prSet>
      <dgm:spPr/>
      <dgm:t>
        <a:bodyPr/>
        <a:lstStyle/>
        <a:p>
          <a:endParaRPr lang="es-ES"/>
        </a:p>
      </dgm:t>
    </dgm:pt>
    <dgm:pt modelId="{ED63C6D8-80C6-4F9B-A726-C1E34CABBAFA}" type="pres">
      <dgm:prSet presAssocID="{A52F9876-1FE0-4190-A83C-D0D29DC5572F}" presName="descendantText" presStyleLbl="alignAccFollowNode1" presStyleIdx="1" presStyleCnt="3">
        <dgm:presLayoutVars>
          <dgm:bulletEnabled val="1"/>
        </dgm:presLayoutVars>
      </dgm:prSet>
      <dgm:spPr/>
      <dgm:t>
        <a:bodyPr/>
        <a:lstStyle/>
        <a:p>
          <a:endParaRPr lang="es-ES"/>
        </a:p>
      </dgm:t>
    </dgm:pt>
    <dgm:pt modelId="{788A1698-293F-46C1-A73B-C3C5354B5F03}" type="pres">
      <dgm:prSet presAssocID="{075D9437-16D9-4A43-A563-97511BBCF69B}" presName="sp" presStyleCnt="0"/>
      <dgm:spPr/>
    </dgm:pt>
    <dgm:pt modelId="{DEC6C748-7CD8-4454-891C-16D2CD2D83B6}" type="pres">
      <dgm:prSet presAssocID="{841D1B26-B8C4-4369-9C33-3A095EA09E4D}" presName="linNode" presStyleCnt="0"/>
      <dgm:spPr/>
    </dgm:pt>
    <dgm:pt modelId="{53E1A92C-97F2-4332-9868-FC9974A2B8BA}" type="pres">
      <dgm:prSet presAssocID="{841D1B26-B8C4-4369-9C33-3A095EA09E4D}" presName="parentText" presStyleLbl="node1" presStyleIdx="2" presStyleCnt="3">
        <dgm:presLayoutVars>
          <dgm:chMax val="1"/>
          <dgm:bulletEnabled val="1"/>
        </dgm:presLayoutVars>
      </dgm:prSet>
      <dgm:spPr/>
      <dgm:t>
        <a:bodyPr/>
        <a:lstStyle/>
        <a:p>
          <a:endParaRPr lang="es-ES"/>
        </a:p>
      </dgm:t>
    </dgm:pt>
    <dgm:pt modelId="{EF8B39AC-4744-4855-999A-0767520B7FB0}" type="pres">
      <dgm:prSet presAssocID="{841D1B26-B8C4-4369-9C33-3A095EA09E4D}" presName="descendantText" presStyleLbl="alignAccFollowNode1" presStyleIdx="2" presStyleCnt="3">
        <dgm:presLayoutVars>
          <dgm:bulletEnabled val="1"/>
        </dgm:presLayoutVars>
      </dgm:prSet>
      <dgm:spPr/>
      <dgm:t>
        <a:bodyPr/>
        <a:lstStyle/>
        <a:p>
          <a:endParaRPr lang="es-ES"/>
        </a:p>
      </dgm:t>
    </dgm:pt>
  </dgm:ptLst>
  <dgm:cxnLst>
    <dgm:cxn modelId="{DEE7498B-4BAD-4F35-960C-714DF1C82C8E}" srcId="{2554A41D-C040-4B93-A6C2-FF169797B91E}" destId="{5541D63C-9B09-406B-9364-CA434B837923}" srcOrd="0" destOrd="0" parTransId="{933AED37-11AB-451A-BA13-001815270E22}" sibTransId="{52AEAA25-C04C-4A67-ABAB-EF836F38F6DF}"/>
    <dgm:cxn modelId="{0785EE06-1DEB-4A74-BC37-43EEB5F2B0A0}" srcId="{A52F9876-1FE0-4190-A83C-D0D29DC5572F}" destId="{2ACF9E7E-F5AF-4FA3-893E-F42E2771268B}" srcOrd="0" destOrd="0" parTransId="{FC13D40D-02E6-481E-B7BC-45A183941FD6}" sibTransId="{029877F9-4144-4889-9A25-0CB4EEAA8CAC}"/>
    <dgm:cxn modelId="{D7A9E65D-E339-4F0B-9339-25D82E5310EE}" type="presOf" srcId="{09B239A8-D854-425F-930E-3E3E8ECB2136}" destId="{FFBC6488-0B49-4D87-B12F-7A3A5E5FB7DE}" srcOrd="0" destOrd="0" presId="urn:microsoft.com/office/officeart/2005/8/layout/vList5"/>
    <dgm:cxn modelId="{076BC829-277E-471F-AF6A-630EB47DB332}" srcId="{841D1B26-B8C4-4369-9C33-3A095EA09E4D}" destId="{442B3C64-EA14-4671-A72D-EF90ECA643D0}" srcOrd="0" destOrd="0" parTransId="{ABBDE254-C87E-453D-A683-490F5E666CEB}" sibTransId="{74A62AFC-261B-46D4-BE52-CD7BEDD8FB33}"/>
    <dgm:cxn modelId="{C432BACD-164E-4CAE-98B4-773AC855A97F}" srcId="{09B239A8-D854-425F-930E-3E3E8ECB2136}" destId="{841D1B26-B8C4-4369-9C33-3A095EA09E4D}" srcOrd="2" destOrd="0" parTransId="{94C1A3F7-B434-4EE1-8DF5-4E3F4EC3E25B}" sibTransId="{98950653-9848-4A24-B5FF-4577FE6DBB9A}"/>
    <dgm:cxn modelId="{D84FFB26-AA85-4049-9616-74BF8CAF160D}" type="presOf" srcId="{0A04966F-D36A-4130-88CF-BB0CE11AF9C0}" destId="{EF8B39AC-4744-4855-999A-0767520B7FB0}" srcOrd="0" destOrd="2" presId="urn:microsoft.com/office/officeart/2005/8/layout/vList5"/>
    <dgm:cxn modelId="{34CEEBA4-6C5B-4403-A179-D1BE57D4CBF3}" srcId="{09B239A8-D854-425F-930E-3E3E8ECB2136}" destId="{2554A41D-C040-4B93-A6C2-FF169797B91E}" srcOrd="0" destOrd="0" parTransId="{B564DA25-7E15-4E2C-9B3B-7B1694BF7892}" sibTransId="{5016B799-B657-4E23-A6D7-F17CC3299814}"/>
    <dgm:cxn modelId="{2F016C0B-1952-435F-9D36-62B91364B445}" srcId="{09B239A8-D854-425F-930E-3E3E8ECB2136}" destId="{A52F9876-1FE0-4190-A83C-D0D29DC5572F}" srcOrd="1" destOrd="0" parTransId="{9688A5F3-67B8-4E91-BE50-3C441EA2E3B2}" sibTransId="{075D9437-16D9-4A43-A563-97511BBCF69B}"/>
    <dgm:cxn modelId="{2F348DAF-3F91-4CF4-9A5A-054C4CEC96E4}" type="presOf" srcId="{9AF32654-CC7D-455E-A39E-B222AC83F424}" destId="{EF8B39AC-4744-4855-999A-0767520B7FB0}" srcOrd="0" destOrd="1" presId="urn:microsoft.com/office/officeart/2005/8/layout/vList5"/>
    <dgm:cxn modelId="{D0934351-0923-4FE0-9B30-8BD9557CAF9A}" type="presOf" srcId="{5541D63C-9B09-406B-9364-CA434B837923}" destId="{F576BABB-C959-4F76-A1C6-85F84926EF11}" srcOrd="0" destOrd="0" presId="urn:microsoft.com/office/officeart/2005/8/layout/vList5"/>
    <dgm:cxn modelId="{5CA36614-A701-4CCB-A3CA-009D01724F3C}" type="presOf" srcId="{2554A41D-C040-4B93-A6C2-FF169797B91E}" destId="{5A2ACB34-AC39-4707-BAC5-15D032DF06D6}" srcOrd="0" destOrd="0" presId="urn:microsoft.com/office/officeart/2005/8/layout/vList5"/>
    <dgm:cxn modelId="{790D01DD-212F-4860-AB89-2BC5286F0928}" type="presOf" srcId="{2ACF9E7E-F5AF-4FA3-893E-F42E2771268B}" destId="{ED63C6D8-80C6-4F9B-A726-C1E34CABBAFA}" srcOrd="0" destOrd="0" presId="urn:microsoft.com/office/officeart/2005/8/layout/vList5"/>
    <dgm:cxn modelId="{02597208-93BF-4EDD-8D41-D09AE1540B69}" type="presOf" srcId="{841D1B26-B8C4-4369-9C33-3A095EA09E4D}" destId="{53E1A92C-97F2-4332-9868-FC9974A2B8BA}" srcOrd="0" destOrd="0" presId="urn:microsoft.com/office/officeart/2005/8/layout/vList5"/>
    <dgm:cxn modelId="{4A2BD847-2C0D-42C2-83A1-1C1ED32BBE15}" srcId="{841D1B26-B8C4-4369-9C33-3A095EA09E4D}" destId="{0A04966F-D36A-4130-88CF-BB0CE11AF9C0}" srcOrd="2" destOrd="0" parTransId="{CC6C397F-D747-474B-9B9F-897F9C3D5E62}" sibTransId="{DA634E3D-2947-472D-8A50-7D4D3FBC33B9}"/>
    <dgm:cxn modelId="{4F7179C8-1BAC-4B54-BE7B-7AB08677B098}" type="presOf" srcId="{A52F9876-1FE0-4190-A83C-D0D29DC5572F}" destId="{049BBEBB-C6AA-498E-93ED-2ED1B9A136BE}" srcOrd="0" destOrd="0" presId="urn:microsoft.com/office/officeart/2005/8/layout/vList5"/>
    <dgm:cxn modelId="{C7BDD663-DF18-4E84-AF06-CE058798BE96}" type="presOf" srcId="{442B3C64-EA14-4671-A72D-EF90ECA643D0}" destId="{EF8B39AC-4744-4855-999A-0767520B7FB0}" srcOrd="0" destOrd="0" presId="urn:microsoft.com/office/officeart/2005/8/layout/vList5"/>
    <dgm:cxn modelId="{AA4A5C56-B3AD-402C-B843-60D81383CE24}" srcId="{841D1B26-B8C4-4369-9C33-3A095EA09E4D}" destId="{9AF32654-CC7D-455E-A39E-B222AC83F424}" srcOrd="1" destOrd="0" parTransId="{39D698F1-3D31-4B2D-B354-8AD0F1BE9F91}" sibTransId="{49ED8CB6-D4DD-43BE-B748-0AB7C7B5CBEA}"/>
    <dgm:cxn modelId="{36934606-7ACF-4C81-A9E1-975363B6DBB6}" type="presParOf" srcId="{FFBC6488-0B49-4D87-B12F-7A3A5E5FB7DE}" destId="{B33B8A31-1CF3-4715-A8C1-C9A7F73019D0}" srcOrd="0" destOrd="0" presId="urn:microsoft.com/office/officeart/2005/8/layout/vList5"/>
    <dgm:cxn modelId="{6A8DEA4F-9843-4A13-9B17-54AE0EC89119}" type="presParOf" srcId="{B33B8A31-1CF3-4715-A8C1-C9A7F73019D0}" destId="{5A2ACB34-AC39-4707-BAC5-15D032DF06D6}" srcOrd="0" destOrd="0" presId="urn:microsoft.com/office/officeart/2005/8/layout/vList5"/>
    <dgm:cxn modelId="{C271D43C-3BD5-41AC-A2DA-03A23DF9526A}" type="presParOf" srcId="{B33B8A31-1CF3-4715-A8C1-C9A7F73019D0}" destId="{F576BABB-C959-4F76-A1C6-85F84926EF11}" srcOrd="1" destOrd="0" presId="urn:microsoft.com/office/officeart/2005/8/layout/vList5"/>
    <dgm:cxn modelId="{BFCC567F-AA44-4E0F-838D-965E3740B25B}" type="presParOf" srcId="{FFBC6488-0B49-4D87-B12F-7A3A5E5FB7DE}" destId="{7A64591D-FDF6-4C38-9F80-FA737B756C6B}" srcOrd="1" destOrd="0" presId="urn:microsoft.com/office/officeart/2005/8/layout/vList5"/>
    <dgm:cxn modelId="{152735B1-B200-45B8-A737-9E7DB4E20F8D}" type="presParOf" srcId="{FFBC6488-0B49-4D87-B12F-7A3A5E5FB7DE}" destId="{51564950-68D8-4657-B910-503DDFF8F46F}" srcOrd="2" destOrd="0" presId="urn:microsoft.com/office/officeart/2005/8/layout/vList5"/>
    <dgm:cxn modelId="{925F0A95-663B-445E-866D-D7F663F2043B}" type="presParOf" srcId="{51564950-68D8-4657-B910-503DDFF8F46F}" destId="{049BBEBB-C6AA-498E-93ED-2ED1B9A136BE}" srcOrd="0" destOrd="0" presId="urn:microsoft.com/office/officeart/2005/8/layout/vList5"/>
    <dgm:cxn modelId="{08622019-26B7-4F0D-907F-317B2E31D1D7}" type="presParOf" srcId="{51564950-68D8-4657-B910-503DDFF8F46F}" destId="{ED63C6D8-80C6-4F9B-A726-C1E34CABBAFA}" srcOrd="1" destOrd="0" presId="urn:microsoft.com/office/officeart/2005/8/layout/vList5"/>
    <dgm:cxn modelId="{8B76EE4D-0A12-4510-808B-F5ABDD6F3BBF}" type="presParOf" srcId="{FFBC6488-0B49-4D87-B12F-7A3A5E5FB7DE}" destId="{788A1698-293F-46C1-A73B-C3C5354B5F03}" srcOrd="3" destOrd="0" presId="urn:microsoft.com/office/officeart/2005/8/layout/vList5"/>
    <dgm:cxn modelId="{9083E34D-3065-4B1B-B719-5D1942EB64D3}" type="presParOf" srcId="{FFBC6488-0B49-4D87-B12F-7A3A5E5FB7DE}" destId="{DEC6C748-7CD8-4454-891C-16D2CD2D83B6}" srcOrd="4" destOrd="0" presId="urn:microsoft.com/office/officeart/2005/8/layout/vList5"/>
    <dgm:cxn modelId="{30114842-F6E6-4489-AEBC-E689418BC0E1}" type="presParOf" srcId="{DEC6C748-7CD8-4454-891C-16D2CD2D83B6}" destId="{53E1A92C-97F2-4332-9868-FC9974A2B8BA}" srcOrd="0" destOrd="0" presId="urn:microsoft.com/office/officeart/2005/8/layout/vList5"/>
    <dgm:cxn modelId="{36063726-0280-444D-9918-6A6F946D7F77}" type="presParOf" srcId="{DEC6C748-7CD8-4454-891C-16D2CD2D83B6}" destId="{EF8B39AC-4744-4855-999A-0767520B7FB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9B239A8-D854-425F-930E-3E3E8ECB213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442B3C64-EA14-4671-A72D-EF90ECA643D0}">
      <dgm:prSet phldrT="[Texto]"/>
      <dgm:spPr/>
      <dgm:t>
        <a:bodyPr/>
        <a:lstStyle/>
        <a:p>
          <a:r>
            <a:rPr lang="es-ES" sz="1400" dirty="0" smtClean="0"/>
            <a:t>Carné de estudiante</a:t>
          </a:r>
          <a:endParaRPr lang="es-ES" sz="1400" dirty="0"/>
        </a:p>
      </dgm:t>
    </dgm:pt>
    <dgm:pt modelId="{841D1B26-B8C4-4369-9C33-3A095EA09E4D}">
      <dgm:prSet phldrT="[Texto]"/>
      <dgm:spPr/>
      <dgm:t>
        <a:bodyPr/>
        <a:lstStyle/>
        <a:p>
          <a:r>
            <a:rPr lang="es-ES" dirty="0" smtClean="0"/>
            <a:t>SEVIUS</a:t>
          </a:r>
          <a:endParaRPr lang="es-ES" dirty="0"/>
        </a:p>
      </dgm:t>
    </dgm:pt>
    <dgm:pt modelId="{98950653-9848-4A24-B5FF-4577FE6DBB9A}" type="sibTrans" cxnId="{C432BACD-164E-4CAE-98B4-773AC855A97F}">
      <dgm:prSet/>
      <dgm:spPr/>
      <dgm:t>
        <a:bodyPr/>
        <a:lstStyle/>
        <a:p>
          <a:endParaRPr lang="es-ES"/>
        </a:p>
      </dgm:t>
    </dgm:pt>
    <dgm:pt modelId="{94C1A3F7-B434-4EE1-8DF5-4E3F4EC3E25B}" type="parTrans" cxnId="{C432BACD-164E-4CAE-98B4-773AC855A97F}">
      <dgm:prSet/>
      <dgm:spPr/>
      <dgm:t>
        <a:bodyPr/>
        <a:lstStyle/>
        <a:p>
          <a:endParaRPr lang="es-ES"/>
        </a:p>
      </dgm:t>
    </dgm:pt>
    <dgm:pt modelId="{74A62AFC-261B-46D4-BE52-CD7BEDD8FB33}" type="sibTrans" cxnId="{076BC829-277E-471F-AF6A-630EB47DB332}">
      <dgm:prSet/>
      <dgm:spPr/>
      <dgm:t>
        <a:bodyPr/>
        <a:lstStyle/>
        <a:p>
          <a:endParaRPr lang="es-ES"/>
        </a:p>
      </dgm:t>
    </dgm:pt>
    <dgm:pt modelId="{ABBDE254-C87E-453D-A683-490F5E666CEB}" type="parTrans" cxnId="{076BC829-277E-471F-AF6A-630EB47DB332}">
      <dgm:prSet/>
      <dgm:spPr/>
      <dgm:t>
        <a:bodyPr/>
        <a:lstStyle/>
        <a:p>
          <a:endParaRPr lang="es-ES"/>
        </a:p>
      </dgm:t>
    </dgm:pt>
    <dgm:pt modelId="{2ACF9E7E-F5AF-4FA3-893E-F42E2771268B}">
      <dgm:prSet phldrT="[Texto]"/>
      <dgm:spPr/>
      <dgm:t>
        <a:bodyPr/>
        <a:lstStyle/>
        <a:p>
          <a:endParaRPr lang="es-ES" dirty="0"/>
        </a:p>
      </dgm:t>
    </dgm:pt>
    <dgm:pt modelId="{A52F9876-1FE0-4190-A83C-D0D29DC5572F}">
      <dgm:prSet phldrT="[Texto]"/>
      <dgm:spPr/>
      <dgm:t>
        <a:bodyPr/>
        <a:lstStyle/>
        <a:p>
          <a:r>
            <a:rPr lang="es-ES" dirty="0" smtClean="0"/>
            <a:t>SEVIUS</a:t>
          </a:r>
          <a:endParaRPr lang="es-ES" dirty="0"/>
        </a:p>
      </dgm:t>
    </dgm:pt>
    <dgm:pt modelId="{075D9437-16D9-4A43-A563-97511BBCF69B}" type="sibTrans" cxnId="{2F016C0B-1952-435F-9D36-62B91364B445}">
      <dgm:prSet/>
      <dgm:spPr/>
      <dgm:t>
        <a:bodyPr/>
        <a:lstStyle/>
        <a:p>
          <a:endParaRPr lang="es-ES"/>
        </a:p>
      </dgm:t>
    </dgm:pt>
    <dgm:pt modelId="{9688A5F3-67B8-4E91-BE50-3C441EA2E3B2}" type="parTrans" cxnId="{2F016C0B-1952-435F-9D36-62B91364B445}">
      <dgm:prSet/>
      <dgm:spPr/>
      <dgm:t>
        <a:bodyPr/>
        <a:lstStyle/>
        <a:p>
          <a:endParaRPr lang="es-ES"/>
        </a:p>
      </dgm:t>
    </dgm:pt>
    <dgm:pt modelId="{029877F9-4144-4889-9A25-0CB4EEAA8CAC}" type="sibTrans" cxnId="{0785EE06-1DEB-4A74-BC37-43EEB5F2B0A0}">
      <dgm:prSet/>
      <dgm:spPr/>
      <dgm:t>
        <a:bodyPr/>
        <a:lstStyle/>
        <a:p>
          <a:endParaRPr lang="es-ES"/>
        </a:p>
      </dgm:t>
    </dgm:pt>
    <dgm:pt modelId="{FC13D40D-02E6-481E-B7BC-45A183941FD6}" type="parTrans" cxnId="{0785EE06-1DEB-4A74-BC37-43EEB5F2B0A0}">
      <dgm:prSet/>
      <dgm:spPr/>
      <dgm:t>
        <a:bodyPr/>
        <a:lstStyle/>
        <a:p>
          <a:endParaRPr lang="es-ES"/>
        </a:p>
      </dgm:t>
    </dgm:pt>
    <dgm:pt modelId="{5541D63C-9B09-406B-9364-CA434B837923}">
      <dgm:prSet phldrT="[Texto]"/>
      <dgm:spPr/>
      <dgm:t>
        <a:bodyPr/>
        <a:lstStyle/>
        <a:p>
          <a:r>
            <a:rPr lang="es-ES" dirty="0" smtClean="0"/>
            <a:t>Expediente virtual del estudiante</a:t>
          </a:r>
          <a:endParaRPr lang="es-ES" dirty="0"/>
        </a:p>
      </dgm:t>
    </dgm:pt>
    <dgm:pt modelId="{2554A41D-C040-4B93-A6C2-FF169797B91E}">
      <dgm:prSet phldrT="[Texto]"/>
      <dgm:spPr/>
      <dgm:t>
        <a:bodyPr/>
        <a:lstStyle/>
        <a:p>
          <a:r>
            <a:rPr lang="es-ES" dirty="0" smtClean="0"/>
            <a:t>SEVIUS</a:t>
          </a:r>
          <a:endParaRPr lang="es-ES" dirty="0"/>
        </a:p>
      </dgm:t>
    </dgm:pt>
    <dgm:pt modelId="{52AEAA25-C04C-4A67-ABAB-EF836F38F6DF}" type="sibTrans" cxnId="{DEE7498B-4BAD-4F35-960C-714DF1C82C8E}">
      <dgm:prSet/>
      <dgm:spPr/>
      <dgm:t>
        <a:bodyPr/>
        <a:lstStyle/>
        <a:p>
          <a:endParaRPr lang="es-ES"/>
        </a:p>
      </dgm:t>
    </dgm:pt>
    <dgm:pt modelId="{933AED37-11AB-451A-BA13-001815270E22}" type="parTrans" cxnId="{DEE7498B-4BAD-4F35-960C-714DF1C82C8E}">
      <dgm:prSet/>
      <dgm:spPr/>
      <dgm:t>
        <a:bodyPr/>
        <a:lstStyle/>
        <a:p>
          <a:endParaRPr lang="es-ES"/>
        </a:p>
      </dgm:t>
    </dgm:pt>
    <dgm:pt modelId="{5016B799-B657-4E23-A6D7-F17CC3299814}" type="sibTrans" cxnId="{34CEEBA4-6C5B-4403-A179-D1BE57D4CBF3}">
      <dgm:prSet/>
      <dgm:spPr/>
      <dgm:t>
        <a:bodyPr/>
        <a:lstStyle/>
        <a:p>
          <a:endParaRPr lang="es-ES"/>
        </a:p>
      </dgm:t>
    </dgm:pt>
    <dgm:pt modelId="{B564DA25-7E15-4E2C-9B3B-7B1694BF7892}" type="parTrans" cxnId="{34CEEBA4-6C5B-4403-A179-D1BE57D4CBF3}">
      <dgm:prSet/>
      <dgm:spPr/>
      <dgm:t>
        <a:bodyPr/>
        <a:lstStyle/>
        <a:p>
          <a:endParaRPr lang="es-ES"/>
        </a:p>
      </dgm:t>
    </dgm:pt>
    <dgm:pt modelId="{C99AABEF-D3CD-4398-BF01-14FBF8DA90D3}">
      <dgm:prSet/>
      <dgm:spPr/>
      <dgm:t>
        <a:bodyPr/>
        <a:lstStyle/>
        <a:p>
          <a:r>
            <a:rPr lang="es-ES" dirty="0">
              <a:hlinkClick xmlns:r="http://schemas.openxmlformats.org/officeDocument/2006/relationships" r:id="rId1"/>
            </a:rPr>
            <a:t>https://sevius.us.es/</a:t>
          </a:r>
          <a:endParaRPr lang="es-ES" dirty="0"/>
        </a:p>
      </dgm:t>
    </dgm:pt>
    <dgm:pt modelId="{3EF731F7-1837-4698-BA08-A3709BB3CC7A}" type="parTrans" cxnId="{B2EEAEC6-6217-46B8-A5FA-F7457F2DACA0}">
      <dgm:prSet/>
      <dgm:spPr/>
      <dgm:t>
        <a:bodyPr/>
        <a:lstStyle/>
        <a:p>
          <a:endParaRPr lang="es-ES"/>
        </a:p>
      </dgm:t>
    </dgm:pt>
    <dgm:pt modelId="{1483B08D-62CB-4640-BCB5-0BD9D123FFB6}" type="sibTrans" cxnId="{B2EEAEC6-6217-46B8-A5FA-F7457F2DACA0}">
      <dgm:prSet/>
      <dgm:spPr/>
      <dgm:t>
        <a:bodyPr/>
        <a:lstStyle/>
        <a:p>
          <a:endParaRPr lang="es-ES"/>
        </a:p>
      </dgm:t>
    </dgm:pt>
    <dgm:pt modelId="{FFBC6488-0B49-4D87-B12F-7A3A5E5FB7DE}" type="pres">
      <dgm:prSet presAssocID="{09B239A8-D854-425F-930E-3E3E8ECB2136}" presName="Name0" presStyleCnt="0">
        <dgm:presLayoutVars>
          <dgm:dir/>
          <dgm:animLvl val="lvl"/>
          <dgm:resizeHandles val="exact"/>
        </dgm:presLayoutVars>
      </dgm:prSet>
      <dgm:spPr/>
      <dgm:t>
        <a:bodyPr/>
        <a:lstStyle/>
        <a:p>
          <a:endParaRPr lang="es-ES"/>
        </a:p>
      </dgm:t>
    </dgm:pt>
    <dgm:pt modelId="{B33B8A31-1CF3-4715-A8C1-C9A7F73019D0}" type="pres">
      <dgm:prSet presAssocID="{2554A41D-C040-4B93-A6C2-FF169797B91E}" presName="linNode" presStyleCnt="0"/>
      <dgm:spPr/>
    </dgm:pt>
    <dgm:pt modelId="{5A2ACB34-AC39-4707-BAC5-15D032DF06D6}" type="pres">
      <dgm:prSet presAssocID="{2554A41D-C040-4B93-A6C2-FF169797B91E}" presName="parentText" presStyleLbl="node1" presStyleIdx="0" presStyleCnt="3">
        <dgm:presLayoutVars>
          <dgm:chMax val="1"/>
          <dgm:bulletEnabled val="1"/>
        </dgm:presLayoutVars>
      </dgm:prSet>
      <dgm:spPr/>
      <dgm:t>
        <a:bodyPr/>
        <a:lstStyle/>
        <a:p>
          <a:endParaRPr lang="es-ES"/>
        </a:p>
      </dgm:t>
    </dgm:pt>
    <dgm:pt modelId="{F576BABB-C959-4F76-A1C6-85F84926EF11}" type="pres">
      <dgm:prSet presAssocID="{2554A41D-C040-4B93-A6C2-FF169797B91E}" presName="descendantText" presStyleLbl="alignAccFollowNode1" presStyleIdx="0" presStyleCnt="3">
        <dgm:presLayoutVars>
          <dgm:bulletEnabled val="1"/>
        </dgm:presLayoutVars>
      </dgm:prSet>
      <dgm:spPr/>
      <dgm:t>
        <a:bodyPr/>
        <a:lstStyle/>
        <a:p>
          <a:endParaRPr lang="es-ES"/>
        </a:p>
      </dgm:t>
    </dgm:pt>
    <dgm:pt modelId="{7A64591D-FDF6-4C38-9F80-FA737B756C6B}" type="pres">
      <dgm:prSet presAssocID="{5016B799-B657-4E23-A6D7-F17CC3299814}" presName="sp" presStyleCnt="0"/>
      <dgm:spPr/>
    </dgm:pt>
    <dgm:pt modelId="{51564950-68D8-4657-B910-503DDFF8F46F}" type="pres">
      <dgm:prSet presAssocID="{A52F9876-1FE0-4190-A83C-D0D29DC5572F}" presName="linNode" presStyleCnt="0"/>
      <dgm:spPr/>
    </dgm:pt>
    <dgm:pt modelId="{049BBEBB-C6AA-498E-93ED-2ED1B9A136BE}" type="pres">
      <dgm:prSet presAssocID="{A52F9876-1FE0-4190-A83C-D0D29DC5572F}" presName="parentText" presStyleLbl="node1" presStyleIdx="1" presStyleCnt="3">
        <dgm:presLayoutVars>
          <dgm:chMax val="1"/>
          <dgm:bulletEnabled val="1"/>
        </dgm:presLayoutVars>
      </dgm:prSet>
      <dgm:spPr/>
      <dgm:t>
        <a:bodyPr/>
        <a:lstStyle/>
        <a:p>
          <a:endParaRPr lang="es-ES"/>
        </a:p>
      </dgm:t>
    </dgm:pt>
    <dgm:pt modelId="{ED63C6D8-80C6-4F9B-A726-C1E34CABBAFA}" type="pres">
      <dgm:prSet presAssocID="{A52F9876-1FE0-4190-A83C-D0D29DC5572F}" presName="descendantText" presStyleLbl="alignAccFollowNode1" presStyleIdx="1" presStyleCnt="3">
        <dgm:presLayoutVars>
          <dgm:bulletEnabled val="1"/>
        </dgm:presLayoutVars>
      </dgm:prSet>
      <dgm:spPr/>
      <dgm:t>
        <a:bodyPr/>
        <a:lstStyle/>
        <a:p>
          <a:endParaRPr lang="es-ES"/>
        </a:p>
      </dgm:t>
    </dgm:pt>
    <dgm:pt modelId="{788A1698-293F-46C1-A73B-C3C5354B5F03}" type="pres">
      <dgm:prSet presAssocID="{075D9437-16D9-4A43-A563-97511BBCF69B}" presName="sp" presStyleCnt="0"/>
      <dgm:spPr/>
    </dgm:pt>
    <dgm:pt modelId="{DEC6C748-7CD8-4454-891C-16D2CD2D83B6}" type="pres">
      <dgm:prSet presAssocID="{841D1B26-B8C4-4369-9C33-3A095EA09E4D}" presName="linNode" presStyleCnt="0"/>
      <dgm:spPr/>
    </dgm:pt>
    <dgm:pt modelId="{53E1A92C-97F2-4332-9868-FC9974A2B8BA}" type="pres">
      <dgm:prSet presAssocID="{841D1B26-B8C4-4369-9C33-3A095EA09E4D}" presName="parentText" presStyleLbl="node1" presStyleIdx="2" presStyleCnt="3">
        <dgm:presLayoutVars>
          <dgm:chMax val="1"/>
          <dgm:bulletEnabled val="1"/>
        </dgm:presLayoutVars>
      </dgm:prSet>
      <dgm:spPr/>
      <dgm:t>
        <a:bodyPr/>
        <a:lstStyle/>
        <a:p>
          <a:endParaRPr lang="es-ES"/>
        </a:p>
      </dgm:t>
    </dgm:pt>
    <dgm:pt modelId="{EF8B39AC-4744-4855-999A-0767520B7FB0}" type="pres">
      <dgm:prSet presAssocID="{841D1B26-B8C4-4369-9C33-3A095EA09E4D}" presName="descendantText" presStyleLbl="alignAccFollowNode1" presStyleIdx="2" presStyleCnt="3">
        <dgm:presLayoutVars>
          <dgm:bulletEnabled val="1"/>
        </dgm:presLayoutVars>
      </dgm:prSet>
      <dgm:spPr/>
      <dgm:t>
        <a:bodyPr/>
        <a:lstStyle/>
        <a:p>
          <a:endParaRPr lang="es-ES"/>
        </a:p>
      </dgm:t>
    </dgm:pt>
  </dgm:ptLst>
  <dgm:cxnLst>
    <dgm:cxn modelId="{DEE7498B-4BAD-4F35-960C-714DF1C82C8E}" srcId="{2554A41D-C040-4B93-A6C2-FF169797B91E}" destId="{5541D63C-9B09-406B-9364-CA434B837923}" srcOrd="0" destOrd="0" parTransId="{933AED37-11AB-451A-BA13-001815270E22}" sibTransId="{52AEAA25-C04C-4A67-ABAB-EF836F38F6DF}"/>
    <dgm:cxn modelId="{0785EE06-1DEB-4A74-BC37-43EEB5F2B0A0}" srcId="{A52F9876-1FE0-4190-A83C-D0D29DC5572F}" destId="{2ACF9E7E-F5AF-4FA3-893E-F42E2771268B}" srcOrd="0" destOrd="0" parTransId="{FC13D40D-02E6-481E-B7BC-45A183941FD6}" sibTransId="{029877F9-4144-4889-9A25-0CB4EEAA8CAC}"/>
    <dgm:cxn modelId="{FBDFEC59-28B8-407E-A9AE-49E6390B7831}" type="presOf" srcId="{2ACF9E7E-F5AF-4FA3-893E-F42E2771268B}" destId="{ED63C6D8-80C6-4F9B-A726-C1E34CABBAFA}" srcOrd="0" destOrd="0" presId="urn:microsoft.com/office/officeart/2005/8/layout/vList5"/>
    <dgm:cxn modelId="{076BC829-277E-471F-AF6A-630EB47DB332}" srcId="{841D1B26-B8C4-4369-9C33-3A095EA09E4D}" destId="{442B3C64-EA14-4671-A72D-EF90ECA643D0}" srcOrd="0" destOrd="0" parTransId="{ABBDE254-C87E-453D-A683-490F5E666CEB}" sibTransId="{74A62AFC-261B-46D4-BE52-CD7BEDD8FB33}"/>
    <dgm:cxn modelId="{C432BACD-164E-4CAE-98B4-773AC855A97F}" srcId="{09B239A8-D854-425F-930E-3E3E8ECB2136}" destId="{841D1B26-B8C4-4369-9C33-3A095EA09E4D}" srcOrd="2" destOrd="0" parTransId="{94C1A3F7-B434-4EE1-8DF5-4E3F4EC3E25B}" sibTransId="{98950653-9848-4A24-B5FF-4577FE6DBB9A}"/>
    <dgm:cxn modelId="{34CEEBA4-6C5B-4403-A179-D1BE57D4CBF3}" srcId="{09B239A8-D854-425F-930E-3E3E8ECB2136}" destId="{2554A41D-C040-4B93-A6C2-FF169797B91E}" srcOrd="0" destOrd="0" parTransId="{B564DA25-7E15-4E2C-9B3B-7B1694BF7892}" sibTransId="{5016B799-B657-4E23-A6D7-F17CC3299814}"/>
    <dgm:cxn modelId="{40A1A704-AD45-4E00-98EA-43DC47A55AF8}" type="presOf" srcId="{09B239A8-D854-425F-930E-3E3E8ECB2136}" destId="{FFBC6488-0B49-4D87-B12F-7A3A5E5FB7DE}" srcOrd="0" destOrd="0" presId="urn:microsoft.com/office/officeart/2005/8/layout/vList5"/>
    <dgm:cxn modelId="{1C9E65C8-66BA-4FBA-BDDF-31B6E3C1AA22}" type="presOf" srcId="{841D1B26-B8C4-4369-9C33-3A095EA09E4D}" destId="{53E1A92C-97F2-4332-9868-FC9974A2B8BA}" srcOrd="0" destOrd="0" presId="urn:microsoft.com/office/officeart/2005/8/layout/vList5"/>
    <dgm:cxn modelId="{B2EEAEC6-6217-46B8-A5FA-F7457F2DACA0}" srcId="{A52F9876-1FE0-4190-A83C-D0D29DC5572F}" destId="{C99AABEF-D3CD-4398-BF01-14FBF8DA90D3}" srcOrd="1" destOrd="0" parTransId="{3EF731F7-1837-4698-BA08-A3709BB3CC7A}" sibTransId="{1483B08D-62CB-4640-BCB5-0BD9D123FFB6}"/>
    <dgm:cxn modelId="{2F016C0B-1952-435F-9D36-62B91364B445}" srcId="{09B239A8-D854-425F-930E-3E3E8ECB2136}" destId="{A52F9876-1FE0-4190-A83C-D0D29DC5572F}" srcOrd="1" destOrd="0" parTransId="{9688A5F3-67B8-4E91-BE50-3C441EA2E3B2}" sibTransId="{075D9437-16D9-4A43-A563-97511BBCF69B}"/>
    <dgm:cxn modelId="{4AB5E055-43B2-4935-8EE1-7DE7A2D0CFAA}" type="presOf" srcId="{C99AABEF-D3CD-4398-BF01-14FBF8DA90D3}" destId="{ED63C6D8-80C6-4F9B-A726-C1E34CABBAFA}" srcOrd="0" destOrd="1" presId="urn:microsoft.com/office/officeart/2005/8/layout/vList5"/>
    <dgm:cxn modelId="{FD84576C-B9FE-4853-8FEC-E7933D6363C3}" type="presOf" srcId="{A52F9876-1FE0-4190-A83C-D0D29DC5572F}" destId="{049BBEBB-C6AA-498E-93ED-2ED1B9A136BE}" srcOrd="0" destOrd="0" presId="urn:microsoft.com/office/officeart/2005/8/layout/vList5"/>
    <dgm:cxn modelId="{6AF7CCD8-F810-4E02-B85F-76FD0844B862}" type="presOf" srcId="{5541D63C-9B09-406B-9364-CA434B837923}" destId="{F576BABB-C959-4F76-A1C6-85F84926EF11}" srcOrd="0" destOrd="0" presId="urn:microsoft.com/office/officeart/2005/8/layout/vList5"/>
    <dgm:cxn modelId="{29028873-7CD0-4C9F-A45A-90392E10A366}" type="presOf" srcId="{442B3C64-EA14-4671-A72D-EF90ECA643D0}" destId="{EF8B39AC-4744-4855-999A-0767520B7FB0}" srcOrd="0" destOrd="0" presId="urn:microsoft.com/office/officeart/2005/8/layout/vList5"/>
    <dgm:cxn modelId="{21E164CD-55B6-4D34-B317-CEBBA595FC9D}" type="presOf" srcId="{2554A41D-C040-4B93-A6C2-FF169797B91E}" destId="{5A2ACB34-AC39-4707-BAC5-15D032DF06D6}" srcOrd="0" destOrd="0" presId="urn:microsoft.com/office/officeart/2005/8/layout/vList5"/>
    <dgm:cxn modelId="{1C4C7818-A408-4FEF-826C-62FF8C62A694}" type="presParOf" srcId="{FFBC6488-0B49-4D87-B12F-7A3A5E5FB7DE}" destId="{B33B8A31-1CF3-4715-A8C1-C9A7F73019D0}" srcOrd="0" destOrd="0" presId="urn:microsoft.com/office/officeart/2005/8/layout/vList5"/>
    <dgm:cxn modelId="{844C1426-E76B-4076-B934-F7B1F51D9466}" type="presParOf" srcId="{B33B8A31-1CF3-4715-A8C1-C9A7F73019D0}" destId="{5A2ACB34-AC39-4707-BAC5-15D032DF06D6}" srcOrd="0" destOrd="0" presId="urn:microsoft.com/office/officeart/2005/8/layout/vList5"/>
    <dgm:cxn modelId="{6601D709-52A6-4D0C-9D8F-70BACEB751C6}" type="presParOf" srcId="{B33B8A31-1CF3-4715-A8C1-C9A7F73019D0}" destId="{F576BABB-C959-4F76-A1C6-85F84926EF11}" srcOrd="1" destOrd="0" presId="urn:microsoft.com/office/officeart/2005/8/layout/vList5"/>
    <dgm:cxn modelId="{214E8DD8-21B8-4EF7-8E42-29E8F8F7D043}" type="presParOf" srcId="{FFBC6488-0B49-4D87-B12F-7A3A5E5FB7DE}" destId="{7A64591D-FDF6-4C38-9F80-FA737B756C6B}" srcOrd="1" destOrd="0" presId="urn:microsoft.com/office/officeart/2005/8/layout/vList5"/>
    <dgm:cxn modelId="{070C1A57-B20E-4942-8C49-76E0239DBC9E}" type="presParOf" srcId="{FFBC6488-0B49-4D87-B12F-7A3A5E5FB7DE}" destId="{51564950-68D8-4657-B910-503DDFF8F46F}" srcOrd="2" destOrd="0" presId="urn:microsoft.com/office/officeart/2005/8/layout/vList5"/>
    <dgm:cxn modelId="{89214773-0E3C-46A5-9051-2C8A43AF2270}" type="presParOf" srcId="{51564950-68D8-4657-B910-503DDFF8F46F}" destId="{049BBEBB-C6AA-498E-93ED-2ED1B9A136BE}" srcOrd="0" destOrd="0" presId="urn:microsoft.com/office/officeart/2005/8/layout/vList5"/>
    <dgm:cxn modelId="{8B41EF00-D0D8-4E0A-B17E-FE9A9BB3996F}" type="presParOf" srcId="{51564950-68D8-4657-B910-503DDFF8F46F}" destId="{ED63C6D8-80C6-4F9B-A726-C1E34CABBAFA}" srcOrd="1" destOrd="0" presId="urn:microsoft.com/office/officeart/2005/8/layout/vList5"/>
    <dgm:cxn modelId="{3A4D7FC2-A766-442B-8D55-152784D111AF}" type="presParOf" srcId="{FFBC6488-0B49-4D87-B12F-7A3A5E5FB7DE}" destId="{788A1698-293F-46C1-A73B-C3C5354B5F03}" srcOrd="3" destOrd="0" presId="urn:microsoft.com/office/officeart/2005/8/layout/vList5"/>
    <dgm:cxn modelId="{1076D6FD-C5F4-4463-96D8-DBE9379996A2}" type="presParOf" srcId="{FFBC6488-0B49-4D87-B12F-7A3A5E5FB7DE}" destId="{DEC6C748-7CD8-4454-891C-16D2CD2D83B6}" srcOrd="4" destOrd="0" presId="urn:microsoft.com/office/officeart/2005/8/layout/vList5"/>
    <dgm:cxn modelId="{44856815-A674-4A7A-BDA5-612F7577E982}" type="presParOf" srcId="{DEC6C748-7CD8-4454-891C-16D2CD2D83B6}" destId="{53E1A92C-97F2-4332-9868-FC9974A2B8BA}" srcOrd="0" destOrd="0" presId="urn:microsoft.com/office/officeart/2005/8/layout/vList5"/>
    <dgm:cxn modelId="{FB37541A-C872-4BF1-9BFF-8208F90F094A}" type="presParOf" srcId="{DEC6C748-7CD8-4454-891C-16D2CD2D83B6}" destId="{EF8B39AC-4744-4855-999A-0767520B7FB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9B239A8-D854-425F-930E-3E3E8ECB213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442B3C64-EA14-4671-A72D-EF90ECA643D0}">
      <dgm:prSet phldrT="[Texto]"/>
      <dgm:spPr/>
      <dgm:t>
        <a:bodyPr/>
        <a:lstStyle/>
        <a:p>
          <a:r>
            <a:rPr lang="es-ES" sz="1400" dirty="0" smtClean="0">
              <a:hlinkClick xmlns:r="http://schemas.openxmlformats.org/officeDocument/2006/relationships" r:id="rId1"/>
            </a:rPr>
            <a:t>Servicio de Asistencia a la Comunidad Universitaria</a:t>
          </a:r>
          <a:endParaRPr lang="es-ES" sz="1400" dirty="0"/>
        </a:p>
      </dgm:t>
    </dgm:pt>
    <dgm:pt modelId="{841D1B26-B8C4-4369-9C33-3A095EA09E4D}">
      <dgm:prSet phldrT="[Texto]"/>
      <dgm:spPr/>
      <dgm:t>
        <a:bodyPr/>
        <a:lstStyle/>
        <a:p>
          <a:r>
            <a:rPr lang="es-ES" dirty="0" smtClean="0"/>
            <a:t>SACU</a:t>
          </a:r>
          <a:endParaRPr lang="es-ES" dirty="0"/>
        </a:p>
      </dgm:t>
    </dgm:pt>
    <dgm:pt modelId="{98950653-9848-4A24-B5FF-4577FE6DBB9A}" type="sibTrans" cxnId="{C432BACD-164E-4CAE-98B4-773AC855A97F}">
      <dgm:prSet/>
      <dgm:spPr/>
      <dgm:t>
        <a:bodyPr/>
        <a:lstStyle/>
        <a:p>
          <a:endParaRPr lang="es-ES"/>
        </a:p>
      </dgm:t>
    </dgm:pt>
    <dgm:pt modelId="{94C1A3F7-B434-4EE1-8DF5-4E3F4EC3E25B}" type="parTrans" cxnId="{C432BACD-164E-4CAE-98B4-773AC855A97F}">
      <dgm:prSet/>
      <dgm:spPr/>
      <dgm:t>
        <a:bodyPr/>
        <a:lstStyle/>
        <a:p>
          <a:endParaRPr lang="es-ES"/>
        </a:p>
      </dgm:t>
    </dgm:pt>
    <dgm:pt modelId="{74A62AFC-261B-46D4-BE52-CD7BEDD8FB33}" type="sibTrans" cxnId="{076BC829-277E-471F-AF6A-630EB47DB332}">
      <dgm:prSet/>
      <dgm:spPr/>
      <dgm:t>
        <a:bodyPr/>
        <a:lstStyle/>
        <a:p>
          <a:endParaRPr lang="es-ES"/>
        </a:p>
      </dgm:t>
    </dgm:pt>
    <dgm:pt modelId="{ABBDE254-C87E-453D-A683-490F5E666CEB}" type="parTrans" cxnId="{076BC829-277E-471F-AF6A-630EB47DB332}">
      <dgm:prSet/>
      <dgm:spPr/>
      <dgm:t>
        <a:bodyPr/>
        <a:lstStyle/>
        <a:p>
          <a:endParaRPr lang="es-ES"/>
        </a:p>
      </dgm:t>
    </dgm:pt>
    <dgm:pt modelId="{2ACF9E7E-F5AF-4FA3-893E-F42E2771268B}">
      <dgm:prSet phldrT="[Texto]"/>
      <dgm:spPr/>
      <dgm:t>
        <a:bodyPr/>
        <a:lstStyle/>
        <a:p>
          <a:endParaRPr lang="es-ES" dirty="0"/>
        </a:p>
      </dgm:t>
    </dgm:pt>
    <dgm:pt modelId="{A52F9876-1FE0-4190-A83C-D0D29DC5572F}">
      <dgm:prSet phldrT="[Texto]"/>
      <dgm:spPr/>
      <dgm:t>
        <a:bodyPr/>
        <a:lstStyle/>
        <a:p>
          <a:r>
            <a:rPr lang="es-ES" dirty="0" smtClean="0"/>
            <a:t>SADUS</a:t>
          </a:r>
          <a:endParaRPr lang="es-ES" dirty="0"/>
        </a:p>
      </dgm:t>
    </dgm:pt>
    <dgm:pt modelId="{075D9437-16D9-4A43-A563-97511BBCF69B}" type="sibTrans" cxnId="{2F016C0B-1952-435F-9D36-62B91364B445}">
      <dgm:prSet/>
      <dgm:spPr/>
      <dgm:t>
        <a:bodyPr/>
        <a:lstStyle/>
        <a:p>
          <a:endParaRPr lang="es-ES"/>
        </a:p>
      </dgm:t>
    </dgm:pt>
    <dgm:pt modelId="{9688A5F3-67B8-4E91-BE50-3C441EA2E3B2}" type="parTrans" cxnId="{2F016C0B-1952-435F-9D36-62B91364B445}">
      <dgm:prSet/>
      <dgm:spPr/>
      <dgm:t>
        <a:bodyPr/>
        <a:lstStyle/>
        <a:p>
          <a:endParaRPr lang="es-ES"/>
        </a:p>
      </dgm:t>
    </dgm:pt>
    <dgm:pt modelId="{029877F9-4144-4889-9A25-0CB4EEAA8CAC}" type="sibTrans" cxnId="{0785EE06-1DEB-4A74-BC37-43EEB5F2B0A0}">
      <dgm:prSet/>
      <dgm:spPr/>
      <dgm:t>
        <a:bodyPr/>
        <a:lstStyle/>
        <a:p>
          <a:endParaRPr lang="es-ES"/>
        </a:p>
      </dgm:t>
    </dgm:pt>
    <dgm:pt modelId="{FC13D40D-02E6-481E-B7BC-45A183941FD6}" type="parTrans" cxnId="{0785EE06-1DEB-4A74-BC37-43EEB5F2B0A0}">
      <dgm:prSet/>
      <dgm:spPr/>
      <dgm:t>
        <a:bodyPr/>
        <a:lstStyle/>
        <a:p>
          <a:endParaRPr lang="es-ES"/>
        </a:p>
      </dgm:t>
    </dgm:pt>
    <dgm:pt modelId="{5541D63C-9B09-406B-9364-CA434B837923}">
      <dgm:prSet phldrT="[Texto]"/>
      <dgm:spPr/>
      <dgm:t>
        <a:bodyPr/>
        <a:lstStyle/>
        <a:p>
          <a:r>
            <a:rPr lang="es-ES" dirty="0" smtClean="0">
              <a:hlinkClick xmlns:r="http://schemas.openxmlformats.org/officeDocument/2006/relationships" r:id="rId2"/>
            </a:rPr>
            <a:t>Centro de Iniciativas Culturales</a:t>
          </a:r>
          <a:endParaRPr lang="es-ES" dirty="0"/>
        </a:p>
      </dgm:t>
    </dgm:pt>
    <dgm:pt modelId="{2554A41D-C040-4B93-A6C2-FF169797B91E}">
      <dgm:prSet phldrT="[Texto]"/>
      <dgm:spPr/>
      <dgm:t>
        <a:bodyPr/>
        <a:lstStyle/>
        <a:p>
          <a:r>
            <a:rPr lang="es-ES" dirty="0" smtClean="0"/>
            <a:t>CICUS</a:t>
          </a:r>
          <a:endParaRPr lang="es-ES" dirty="0"/>
        </a:p>
      </dgm:t>
    </dgm:pt>
    <dgm:pt modelId="{52AEAA25-C04C-4A67-ABAB-EF836F38F6DF}" type="sibTrans" cxnId="{DEE7498B-4BAD-4F35-960C-714DF1C82C8E}">
      <dgm:prSet/>
      <dgm:spPr/>
      <dgm:t>
        <a:bodyPr/>
        <a:lstStyle/>
        <a:p>
          <a:endParaRPr lang="es-ES"/>
        </a:p>
      </dgm:t>
    </dgm:pt>
    <dgm:pt modelId="{933AED37-11AB-451A-BA13-001815270E22}" type="parTrans" cxnId="{DEE7498B-4BAD-4F35-960C-714DF1C82C8E}">
      <dgm:prSet/>
      <dgm:spPr/>
      <dgm:t>
        <a:bodyPr/>
        <a:lstStyle/>
        <a:p>
          <a:endParaRPr lang="es-ES"/>
        </a:p>
      </dgm:t>
    </dgm:pt>
    <dgm:pt modelId="{5016B799-B657-4E23-A6D7-F17CC3299814}" type="sibTrans" cxnId="{34CEEBA4-6C5B-4403-A179-D1BE57D4CBF3}">
      <dgm:prSet/>
      <dgm:spPr/>
      <dgm:t>
        <a:bodyPr/>
        <a:lstStyle/>
        <a:p>
          <a:endParaRPr lang="es-ES"/>
        </a:p>
      </dgm:t>
    </dgm:pt>
    <dgm:pt modelId="{B564DA25-7E15-4E2C-9B3B-7B1694BF7892}" type="parTrans" cxnId="{34CEEBA4-6C5B-4403-A179-D1BE57D4CBF3}">
      <dgm:prSet/>
      <dgm:spPr/>
      <dgm:t>
        <a:bodyPr/>
        <a:lstStyle/>
        <a:p>
          <a:endParaRPr lang="es-ES"/>
        </a:p>
      </dgm:t>
    </dgm:pt>
    <dgm:pt modelId="{C99AABEF-D3CD-4398-BF01-14FBF8DA90D3}">
      <dgm:prSet/>
      <dgm:spPr/>
      <dgm:t>
        <a:bodyPr/>
        <a:lstStyle/>
        <a:p>
          <a:r>
            <a:rPr lang="es-ES" dirty="0" smtClean="0">
              <a:hlinkClick xmlns:r="http://schemas.openxmlformats.org/officeDocument/2006/relationships" r:id="rId3"/>
            </a:rPr>
            <a:t>Servicio de Actividades Deportivas</a:t>
          </a:r>
          <a:endParaRPr lang="es-ES" dirty="0"/>
        </a:p>
      </dgm:t>
    </dgm:pt>
    <dgm:pt modelId="{3EF731F7-1837-4698-BA08-A3709BB3CC7A}" type="parTrans" cxnId="{B2EEAEC6-6217-46B8-A5FA-F7457F2DACA0}">
      <dgm:prSet/>
      <dgm:spPr/>
      <dgm:t>
        <a:bodyPr/>
        <a:lstStyle/>
        <a:p>
          <a:endParaRPr lang="es-ES"/>
        </a:p>
      </dgm:t>
    </dgm:pt>
    <dgm:pt modelId="{1483B08D-62CB-4640-BCB5-0BD9D123FFB6}" type="sibTrans" cxnId="{B2EEAEC6-6217-46B8-A5FA-F7457F2DACA0}">
      <dgm:prSet/>
      <dgm:spPr/>
      <dgm:t>
        <a:bodyPr/>
        <a:lstStyle/>
        <a:p>
          <a:endParaRPr lang="es-ES"/>
        </a:p>
      </dgm:t>
    </dgm:pt>
    <dgm:pt modelId="{FFBC6488-0B49-4D87-B12F-7A3A5E5FB7DE}" type="pres">
      <dgm:prSet presAssocID="{09B239A8-D854-425F-930E-3E3E8ECB2136}" presName="Name0" presStyleCnt="0">
        <dgm:presLayoutVars>
          <dgm:dir/>
          <dgm:animLvl val="lvl"/>
          <dgm:resizeHandles val="exact"/>
        </dgm:presLayoutVars>
      </dgm:prSet>
      <dgm:spPr/>
      <dgm:t>
        <a:bodyPr/>
        <a:lstStyle/>
        <a:p>
          <a:endParaRPr lang="es-ES"/>
        </a:p>
      </dgm:t>
    </dgm:pt>
    <dgm:pt modelId="{B33B8A31-1CF3-4715-A8C1-C9A7F73019D0}" type="pres">
      <dgm:prSet presAssocID="{2554A41D-C040-4B93-A6C2-FF169797B91E}" presName="linNode" presStyleCnt="0"/>
      <dgm:spPr/>
    </dgm:pt>
    <dgm:pt modelId="{5A2ACB34-AC39-4707-BAC5-15D032DF06D6}" type="pres">
      <dgm:prSet presAssocID="{2554A41D-C040-4B93-A6C2-FF169797B91E}" presName="parentText" presStyleLbl="node1" presStyleIdx="0" presStyleCnt="3">
        <dgm:presLayoutVars>
          <dgm:chMax val="1"/>
          <dgm:bulletEnabled val="1"/>
        </dgm:presLayoutVars>
      </dgm:prSet>
      <dgm:spPr/>
      <dgm:t>
        <a:bodyPr/>
        <a:lstStyle/>
        <a:p>
          <a:endParaRPr lang="es-ES"/>
        </a:p>
      </dgm:t>
    </dgm:pt>
    <dgm:pt modelId="{F576BABB-C959-4F76-A1C6-85F84926EF11}" type="pres">
      <dgm:prSet presAssocID="{2554A41D-C040-4B93-A6C2-FF169797B91E}" presName="descendantText" presStyleLbl="alignAccFollowNode1" presStyleIdx="0" presStyleCnt="3">
        <dgm:presLayoutVars>
          <dgm:bulletEnabled val="1"/>
        </dgm:presLayoutVars>
      </dgm:prSet>
      <dgm:spPr/>
      <dgm:t>
        <a:bodyPr/>
        <a:lstStyle/>
        <a:p>
          <a:endParaRPr lang="es-ES"/>
        </a:p>
      </dgm:t>
    </dgm:pt>
    <dgm:pt modelId="{7A64591D-FDF6-4C38-9F80-FA737B756C6B}" type="pres">
      <dgm:prSet presAssocID="{5016B799-B657-4E23-A6D7-F17CC3299814}" presName="sp" presStyleCnt="0"/>
      <dgm:spPr/>
    </dgm:pt>
    <dgm:pt modelId="{51564950-68D8-4657-B910-503DDFF8F46F}" type="pres">
      <dgm:prSet presAssocID="{A52F9876-1FE0-4190-A83C-D0D29DC5572F}" presName="linNode" presStyleCnt="0"/>
      <dgm:spPr/>
    </dgm:pt>
    <dgm:pt modelId="{049BBEBB-C6AA-498E-93ED-2ED1B9A136BE}" type="pres">
      <dgm:prSet presAssocID="{A52F9876-1FE0-4190-A83C-D0D29DC5572F}" presName="parentText" presStyleLbl="node1" presStyleIdx="1" presStyleCnt="3">
        <dgm:presLayoutVars>
          <dgm:chMax val="1"/>
          <dgm:bulletEnabled val="1"/>
        </dgm:presLayoutVars>
      </dgm:prSet>
      <dgm:spPr/>
      <dgm:t>
        <a:bodyPr/>
        <a:lstStyle/>
        <a:p>
          <a:endParaRPr lang="es-ES"/>
        </a:p>
      </dgm:t>
    </dgm:pt>
    <dgm:pt modelId="{ED63C6D8-80C6-4F9B-A726-C1E34CABBAFA}" type="pres">
      <dgm:prSet presAssocID="{A52F9876-1FE0-4190-A83C-D0D29DC5572F}" presName="descendantText" presStyleLbl="alignAccFollowNode1" presStyleIdx="1" presStyleCnt="3">
        <dgm:presLayoutVars>
          <dgm:bulletEnabled val="1"/>
        </dgm:presLayoutVars>
      </dgm:prSet>
      <dgm:spPr/>
      <dgm:t>
        <a:bodyPr/>
        <a:lstStyle/>
        <a:p>
          <a:endParaRPr lang="es-ES"/>
        </a:p>
      </dgm:t>
    </dgm:pt>
    <dgm:pt modelId="{788A1698-293F-46C1-A73B-C3C5354B5F03}" type="pres">
      <dgm:prSet presAssocID="{075D9437-16D9-4A43-A563-97511BBCF69B}" presName="sp" presStyleCnt="0"/>
      <dgm:spPr/>
    </dgm:pt>
    <dgm:pt modelId="{DEC6C748-7CD8-4454-891C-16D2CD2D83B6}" type="pres">
      <dgm:prSet presAssocID="{841D1B26-B8C4-4369-9C33-3A095EA09E4D}" presName="linNode" presStyleCnt="0"/>
      <dgm:spPr/>
    </dgm:pt>
    <dgm:pt modelId="{53E1A92C-97F2-4332-9868-FC9974A2B8BA}" type="pres">
      <dgm:prSet presAssocID="{841D1B26-B8C4-4369-9C33-3A095EA09E4D}" presName="parentText" presStyleLbl="node1" presStyleIdx="2" presStyleCnt="3">
        <dgm:presLayoutVars>
          <dgm:chMax val="1"/>
          <dgm:bulletEnabled val="1"/>
        </dgm:presLayoutVars>
      </dgm:prSet>
      <dgm:spPr/>
      <dgm:t>
        <a:bodyPr/>
        <a:lstStyle/>
        <a:p>
          <a:endParaRPr lang="es-ES"/>
        </a:p>
      </dgm:t>
    </dgm:pt>
    <dgm:pt modelId="{EF8B39AC-4744-4855-999A-0767520B7FB0}" type="pres">
      <dgm:prSet presAssocID="{841D1B26-B8C4-4369-9C33-3A095EA09E4D}" presName="descendantText" presStyleLbl="alignAccFollowNode1" presStyleIdx="2" presStyleCnt="3">
        <dgm:presLayoutVars>
          <dgm:bulletEnabled val="1"/>
        </dgm:presLayoutVars>
      </dgm:prSet>
      <dgm:spPr/>
      <dgm:t>
        <a:bodyPr/>
        <a:lstStyle/>
        <a:p>
          <a:endParaRPr lang="es-ES"/>
        </a:p>
      </dgm:t>
    </dgm:pt>
  </dgm:ptLst>
  <dgm:cxnLst>
    <dgm:cxn modelId="{DEE7498B-4BAD-4F35-960C-714DF1C82C8E}" srcId="{2554A41D-C040-4B93-A6C2-FF169797B91E}" destId="{5541D63C-9B09-406B-9364-CA434B837923}" srcOrd="0" destOrd="0" parTransId="{933AED37-11AB-451A-BA13-001815270E22}" sibTransId="{52AEAA25-C04C-4A67-ABAB-EF836F38F6DF}"/>
    <dgm:cxn modelId="{0785EE06-1DEB-4A74-BC37-43EEB5F2B0A0}" srcId="{A52F9876-1FE0-4190-A83C-D0D29DC5572F}" destId="{2ACF9E7E-F5AF-4FA3-893E-F42E2771268B}" srcOrd="0" destOrd="0" parTransId="{FC13D40D-02E6-481E-B7BC-45A183941FD6}" sibTransId="{029877F9-4144-4889-9A25-0CB4EEAA8CAC}"/>
    <dgm:cxn modelId="{F3F1E3C2-EF41-442D-9BAD-A98D699F8C24}" type="presOf" srcId="{841D1B26-B8C4-4369-9C33-3A095EA09E4D}" destId="{53E1A92C-97F2-4332-9868-FC9974A2B8BA}" srcOrd="0" destOrd="0" presId="urn:microsoft.com/office/officeart/2005/8/layout/vList5"/>
    <dgm:cxn modelId="{CAC6DBF2-F412-4CF9-B172-C952F28306EF}" type="presOf" srcId="{2554A41D-C040-4B93-A6C2-FF169797B91E}" destId="{5A2ACB34-AC39-4707-BAC5-15D032DF06D6}" srcOrd="0" destOrd="0" presId="urn:microsoft.com/office/officeart/2005/8/layout/vList5"/>
    <dgm:cxn modelId="{076BC829-277E-471F-AF6A-630EB47DB332}" srcId="{841D1B26-B8C4-4369-9C33-3A095EA09E4D}" destId="{442B3C64-EA14-4671-A72D-EF90ECA643D0}" srcOrd="0" destOrd="0" parTransId="{ABBDE254-C87E-453D-A683-490F5E666CEB}" sibTransId="{74A62AFC-261B-46D4-BE52-CD7BEDD8FB33}"/>
    <dgm:cxn modelId="{9B824C6F-D937-4DAA-8635-9EA0758C07FC}" type="presOf" srcId="{2ACF9E7E-F5AF-4FA3-893E-F42E2771268B}" destId="{ED63C6D8-80C6-4F9B-A726-C1E34CABBAFA}" srcOrd="0" destOrd="0" presId="urn:microsoft.com/office/officeart/2005/8/layout/vList5"/>
    <dgm:cxn modelId="{C432BACD-164E-4CAE-98B4-773AC855A97F}" srcId="{09B239A8-D854-425F-930E-3E3E8ECB2136}" destId="{841D1B26-B8C4-4369-9C33-3A095EA09E4D}" srcOrd="2" destOrd="0" parTransId="{94C1A3F7-B434-4EE1-8DF5-4E3F4EC3E25B}" sibTransId="{98950653-9848-4A24-B5FF-4577FE6DBB9A}"/>
    <dgm:cxn modelId="{CA0B8B11-2B5E-4193-952E-B2191F751BDF}" type="presOf" srcId="{09B239A8-D854-425F-930E-3E3E8ECB2136}" destId="{FFBC6488-0B49-4D87-B12F-7A3A5E5FB7DE}" srcOrd="0" destOrd="0" presId="urn:microsoft.com/office/officeart/2005/8/layout/vList5"/>
    <dgm:cxn modelId="{34CEEBA4-6C5B-4403-A179-D1BE57D4CBF3}" srcId="{09B239A8-D854-425F-930E-3E3E8ECB2136}" destId="{2554A41D-C040-4B93-A6C2-FF169797B91E}" srcOrd="0" destOrd="0" parTransId="{B564DA25-7E15-4E2C-9B3B-7B1694BF7892}" sibTransId="{5016B799-B657-4E23-A6D7-F17CC3299814}"/>
    <dgm:cxn modelId="{B2EEAEC6-6217-46B8-A5FA-F7457F2DACA0}" srcId="{A52F9876-1FE0-4190-A83C-D0D29DC5572F}" destId="{C99AABEF-D3CD-4398-BF01-14FBF8DA90D3}" srcOrd="1" destOrd="0" parTransId="{3EF731F7-1837-4698-BA08-A3709BB3CC7A}" sibTransId="{1483B08D-62CB-4640-BCB5-0BD9D123FFB6}"/>
    <dgm:cxn modelId="{2F016C0B-1952-435F-9D36-62B91364B445}" srcId="{09B239A8-D854-425F-930E-3E3E8ECB2136}" destId="{A52F9876-1FE0-4190-A83C-D0D29DC5572F}" srcOrd="1" destOrd="0" parTransId="{9688A5F3-67B8-4E91-BE50-3C441EA2E3B2}" sibTransId="{075D9437-16D9-4A43-A563-97511BBCF69B}"/>
    <dgm:cxn modelId="{21DBD5E2-FF77-4D63-BDD9-BF22EEC3CC77}" type="presOf" srcId="{A52F9876-1FE0-4190-A83C-D0D29DC5572F}" destId="{049BBEBB-C6AA-498E-93ED-2ED1B9A136BE}" srcOrd="0" destOrd="0" presId="urn:microsoft.com/office/officeart/2005/8/layout/vList5"/>
    <dgm:cxn modelId="{6966CFE8-42A9-4B8C-9988-CC8F6AD3B086}" type="presOf" srcId="{C99AABEF-D3CD-4398-BF01-14FBF8DA90D3}" destId="{ED63C6D8-80C6-4F9B-A726-C1E34CABBAFA}" srcOrd="0" destOrd="1" presId="urn:microsoft.com/office/officeart/2005/8/layout/vList5"/>
    <dgm:cxn modelId="{1C5E0F28-9A3D-45B9-9AA0-9AFCA163ED5F}" type="presOf" srcId="{5541D63C-9B09-406B-9364-CA434B837923}" destId="{F576BABB-C959-4F76-A1C6-85F84926EF11}" srcOrd="0" destOrd="0" presId="urn:microsoft.com/office/officeart/2005/8/layout/vList5"/>
    <dgm:cxn modelId="{77A62764-832D-4365-ACD1-A526106F1DC3}" type="presOf" srcId="{442B3C64-EA14-4671-A72D-EF90ECA643D0}" destId="{EF8B39AC-4744-4855-999A-0767520B7FB0}" srcOrd="0" destOrd="0" presId="urn:microsoft.com/office/officeart/2005/8/layout/vList5"/>
    <dgm:cxn modelId="{AFC2C114-52D4-4905-BE6C-082D3F96D0DA}" type="presParOf" srcId="{FFBC6488-0B49-4D87-B12F-7A3A5E5FB7DE}" destId="{B33B8A31-1CF3-4715-A8C1-C9A7F73019D0}" srcOrd="0" destOrd="0" presId="urn:microsoft.com/office/officeart/2005/8/layout/vList5"/>
    <dgm:cxn modelId="{AC3AD999-5F67-44BE-9FC1-5658629BF454}" type="presParOf" srcId="{B33B8A31-1CF3-4715-A8C1-C9A7F73019D0}" destId="{5A2ACB34-AC39-4707-BAC5-15D032DF06D6}" srcOrd="0" destOrd="0" presId="urn:microsoft.com/office/officeart/2005/8/layout/vList5"/>
    <dgm:cxn modelId="{288AE29F-1509-4B9B-93BE-FA0569138B3D}" type="presParOf" srcId="{B33B8A31-1CF3-4715-A8C1-C9A7F73019D0}" destId="{F576BABB-C959-4F76-A1C6-85F84926EF11}" srcOrd="1" destOrd="0" presId="urn:microsoft.com/office/officeart/2005/8/layout/vList5"/>
    <dgm:cxn modelId="{399AB4AC-B382-41D5-B8A3-586B090C15F0}" type="presParOf" srcId="{FFBC6488-0B49-4D87-B12F-7A3A5E5FB7DE}" destId="{7A64591D-FDF6-4C38-9F80-FA737B756C6B}" srcOrd="1" destOrd="0" presId="urn:microsoft.com/office/officeart/2005/8/layout/vList5"/>
    <dgm:cxn modelId="{F01D2484-A20E-415D-848A-2C806C40BC1F}" type="presParOf" srcId="{FFBC6488-0B49-4D87-B12F-7A3A5E5FB7DE}" destId="{51564950-68D8-4657-B910-503DDFF8F46F}" srcOrd="2" destOrd="0" presId="urn:microsoft.com/office/officeart/2005/8/layout/vList5"/>
    <dgm:cxn modelId="{46A030BF-C2F3-4C26-80BD-3993E2D44A6A}" type="presParOf" srcId="{51564950-68D8-4657-B910-503DDFF8F46F}" destId="{049BBEBB-C6AA-498E-93ED-2ED1B9A136BE}" srcOrd="0" destOrd="0" presId="urn:microsoft.com/office/officeart/2005/8/layout/vList5"/>
    <dgm:cxn modelId="{11B41A3E-EBAE-4E5E-9293-111E1312E93F}" type="presParOf" srcId="{51564950-68D8-4657-B910-503DDFF8F46F}" destId="{ED63C6D8-80C6-4F9B-A726-C1E34CABBAFA}" srcOrd="1" destOrd="0" presId="urn:microsoft.com/office/officeart/2005/8/layout/vList5"/>
    <dgm:cxn modelId="{321E9007-C529-4675-8009-12FEE0387F0A}" type="presParOf" srcId="{FFBC6488-0B49-4D87-B12F-7A3A5E5FB7DE}" destId="{788A1698-293F-46C1-A73B-C3C5354B5F03}" srcOrd="3" destOrd="0" presId="urn:microsoft.com/office/officeart/2005/8/layout/vList5"/>
    <dgm:cxn modelId="{825E2667-22BB-41FA-801B-F59D60576F1D}" type="presParOf" srcId="{FFBC6488-0B49-4D87-B12F-7A3A5E5FB7DE}" destId="{DEC6C748-7CD8-4454-891C-16D2CD2D83B6}" srcOrd="4" destOrd="0" presId="urn:microsoft.com/office/officeart/2005/8/layout/vList5"/>
    <dgm:cxn modelId="{47D7A1E3-2ECF-4282-9E71-3258EEA58540}" type="presParOf" srcId="{DEC6C748-7CD8-4454-891C-16D2CD2D83B6}" destId="{53E1A92C-97F2-4332-9868-FC9974A2B8BA}" srcOrd="0" destOrd="0" presId="urn:microsoft.com/office/officeart/2005/8/layout/vList5"/>
    <dgm:cxn modelId="{42115C83-D929-4D7B-AF98-561A9FB48DAF}" type="presParOf" srcId="{DEC6C748-7CD8-4454-891C-16D2CD2D83B6}" destId="{EF8B39AC-4744-4855-999A-0767520B7FB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B239A8-D854-425F-930E-3E3E8ECB213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72DF12F6-746D-47C4-AA03-698F32700B9B}">
      <dgm:prSet phldrT="[Texto]"/>
      <dgm:spPr/>
      <dgm:t>
        <a:bodyPr/>
        <a:lstStyle/>
        <a:p>
          <a:r>
            <a:rPr lang="es-ES" dirty="0" smtClean="0"/>
            <a:t>CATUS</a:t>
          </a:r>
          <a:endParaRPr lang="es-ES" dirty="0"/>
        </a:p>
      </dgm:t>
    </dgm:pt>
    <dgm:pt modelId="{487C49BE-91D0-4F92-BCFB-073A651372FB}" type="parTrans" cxnId="{A7720424-1EBF-45CE-B5E2-0E3430513CBA}">
      <dgm:prSet/>
      <dgm:spPr/>
      <dgm:t>
        <a:bodyPr/>
        <a:lstStyle/>
        <a:p>
          <a:endParaRPr lang="es-ES"/>
        </a:p>
      </dgm:t>
    </dgm:pt>
    <dgm:pt modelId="{6CF90A86-4047-401B-BC34-6F4730819FD2}" type="sibTrans" cxnId="{A7720424-1EBF-45CE-B5E2-0E3430513CBA}">
      <dgm:prSet/>
      <dgm:spPr/>
      <dgm:t>
        <a:bodyPr/>
        <a:lstStyle/>
        <a:p>
          <a:endParaRPr lang="es-ES"/>
        </a:p>
      </dgm:t>
    </dgm:pt>
    <dgm:pt modelId="{2554A41D-C040-4B93-A6C2-FF169797B91E}">
      <dgm:prSet phldrT="[Texto]"/>
      <dgm:spPr/>
      <dgm:t>
        <a:bodyPr/>
        <a:lstStyle/>
        <a:p>
          <a:r>
            <a:rPr lang="es-ES" dirty="0" smtClean="0"/>
            <a:t>Todos deben tenerla hecha</a:t>
          </a:r>
          <a:endParaRPr lang="es-ES" dirty="0"/>
        </a:p>
      </dgm:t>
    </dgm:pt>
    <dgm:pt modelId="{B564DA25-7E15-4E2C-9B3B-7B1694BF7892}" type="parTrans" cxnId="{34CEEBA4-6C5B-4403-A179-D1BE57D4CBF3}">
      <dgm:prSet/>
      <dgm:spPr/>
      <dgm:t>
        <a:bodyPr/>
        <a:lstStyle/>
        <a:p>
          <a:endParaRPr lang="es-ES"/>
        </a:p>
      </dgm:t>
    </dgm:pt>
    <dgm:pt modelId="{5016B799-B657-4E23-A6D7-F17CC3299814}" type="sibTrans" cxnId="{34CEEBA4-6C5B-4403-A179-D1BE57D4CBF3}">
      <dgm:prSet/>
      <dgm:spPr/>
      <dgm:t>
        <a:bodyPr/>
        <a:lstStyle/>
        <a:p>
          <a:endParaRPr lang="es-ES"/>
        </a:p>
      </dgm:t>
    </dgm:pt>
    <dgm:pt modelId="{5541D63C-9B09-406B-9364-CA434B837923}">
      <dgm:prSet phldrT="[Texto]"/>
      <dgm:spPr/>
      <dgm:t>
        <a:bodyPr/>
        <a:lstStyle/>
        <a:p>
          <a:r>
            <a:rPr lang="es-ES" dirty="0" smtClean="0"/>
            <a:t>Documentación entregada</a:t>
          </a:r>
          <a:endParaRPr lang="es-ES" dirty="0"/>
        </a:p>
      </dgm:t>
    </dgm:pt>
    <dgm:pt modelId="{933AED37-11AB-451A-BA13-001815270E22}" type="parTrans" cxnId="{DEE7498B-4BAD-4F35-960C-714DF1C82C8E}">
      <dgm:prSet/>
      <dgm:spPr/>
      <dgm:t>
        <a:bodyPr/>
        <a:lstStyle/>
        <a:p>
          <a:endParaRPr lang="es-ES"/>
        </a:p>
      </dgm:t>
    </dgm:pt>
    <dgm:pt modelId="{52AEAA25-C04C-4A67-ABAB-EF836F38F6DF}" type="sibTrans" cxnId="{DEE7498B-4BAD-4F35-960C-714DF1C82C8E}">
      <dgm:prSet/>
      <dgm:spPr/>
      <dgm:t>
        <a:bodyPr/>
        <a:lstStyle/>
        <a:p>
          <a:endParaRPr lang="es-ES"/>
        </a:p>
      </dgm:t>
    </dgm:pt>
    <dgm:pt modelId="{A52F9876-1FE0-4190-A83C-D0D29DC5572F}">
      <dgm:prSet phldrT="[Texto]"/>
      <dgm:spPr/>
      <dgm:t>
        <a:bodyPr/>
        <a:lstStyle/>
        <a:p>
          <a:r>
            <a:rPr lang="es-ES" dirty="0" smtClean="0"/>
            <a:t>GRUPOS</a:t>
          </a:r>
          <a:endParaRPr lang="es-ES" dirty="0"/>
        </a:p>
      </dgm:t>
    </dgm:pt>
    <dgm:pt modelId="{9688A5F3-67B8-4E91-BE50-3C441EA2E3B2}" type="parTrans" cxnId="{2F016C0B-1952-435F-9D36-62B91364B445}">
      <dgm:prSet/>
      <dgm:spPr/>
      <dgm:t>
        <a:bodyPr/>
        <a:lstStyle/>
        <a:p>
          <a:endParaRPr lang="es-ES"/>
        </a:p>
      </dgm:t>
    </dgm:pt>
    <dgm:pt modelId="{075D9437-16D9-4A43-A563-97511BBCF69B}" type="sibTrans" cxnId="{2F016C0B-1952-435F-9D36-62B91364B445}">
      <dgm:prSet/>
      <dgm:spPr/>
      <dgm:t>
        <a:bodyPr/>
        <a:lstStyle/>
        <a:p>
          <a:endParaRPr lang="es-ES"/>
        </a:p>
      </dgm:t>
    </dgm:pt>
    <dgm:pt modelId="{2ACF9E7E-F5AF-4FA3-893E-F42E2771268B}">
      <dgm:prSet phldrT="[Texto]"/>
      <dgm:spPr/>
      <dgm:t>
        <a:bodyPr/>
        <a:lstStyle/>
        <a:p>
          <a:r>
            <a:rPr lang="es-ES" dirty="0" smtClean="0">
              <a:hlinkClick xmlns:r="http://schemas.openxmlformats.org/officeDocument/2006/relationships" r:id="rId1"/>
            </a:rPr>
            <a:t>Agrupaciones</a:t>
          </a:r>
          <a:endParaRPr lang="es-ES" dirty="0"/>
        </a:p>
      </dgm:t>
    </dgm:pt>
    <dgm:pt modelId="{FC13D40D-02E6-481E-B7BC-45A183941FD6}" type="parTrans" cxnId="{0785EE06-1DEB-4A74-BC37-43EEB5F2B0A0}">
      <dgm:prSet/>
      <dgm:spPr/>
      <dgm:t>
        <a:bodyPr/>
        <a:lstStyle/>
        <a:p>
          <a:endParaRPr lang="es-ES"/>
        </a:p>
      </dgm:t>
    </dgm:pt>
    <dgm:pt modelId="{029877F9-4144-4889-9A25-0CB4EEAA8CAC}" type="sibTrans" cxnId="{0785EE06-1DEB-4A74-BC37-43EEB5F2B0A0}">
      <dgm:prSet/>
      <dgm:spPr/>
      <dgm:t>
        <a:bodyPr/>
        <a:lstStyle/>
        <a:p>
          <a:endParaRPr lang="es-ES"/>
        </a:p>
      </dgm:t>
    </dgm:pt>
    <dgm:pt modelId="{841D1B26-B8C4-4369-9C33-3A095EA09E4D}">
      <dgm:prSet phldrT="[Texto]"/>
      <dgm:spPr/>
      <dgm:t>
        <a:bodyPr/>
        <a:lstStyle/>
        <a:p>
          <a:r>
            <a:rPr lang="es-ES" dirty="0" smtClean="0"/>
            <a:t>BECAS</a:t>
          </a:r>
          <a:endParaRPr lang="es-ES" dirty="0"/>
        </a:p>
      </dgm:t>
    </dgm:pt>
    <dgm:pt modelId="{94C1A3F7-B434-4EE1-8DF5-4E3F4EC3E25B}" type="parTrans" cxnId="{C432BACD-164E-4CAE-98B4-773AC855A97F}">
      <dgm:prSet/>
      <dgm:spPr/>
      <dgm:t>
        <a:bodyPr/>
        <a:lstStyle/>
        <a:p>
          <a:endParaRPr lang="es-ES"/>
        </a:p>
      </dgm:t>
    </dgm:pt>
    <dgm:pt modelId="{98950653-9848-4A24-B5FF-4577FE6DBB9A}" type="sibTrans" cxnId="{C432BACD-164E-4CAE-98B4-773AC855A97F}">
      <dgm:prSet/>
      <dgm:spPr/>
      <dgm:t>
        <a:bodyPr/>
        <a:lstStyle/>
        <a:p>
          <a:endParaRPr lang="es-ES"/>
        </a:p>
      </dgm:t>
    </dgm:pt>
    <dgm:pt modelId="{442B3C64-EA14-4671-A72D-EF90ECA643D0}">
      <dgm:prSet phldrT="[Texto]"/>
      <dgm:spPr/>
      <dgm:t>
        <a:bodyPr/>
        <a:lstStyle/>
        <a:p>
          <a:r>
            <a:rPr lang="es-ES" dirty="0" smtClean="0">
              <a:hlinkClick xmlns:r="http://schemas.openxmlformats.org/officeDocument/2006/relationships" r:id="rId2"/>
            </a:rPr>
            <a:t>Sede Electrónica del Ministerio</a:t>
          </a:r>
          <a:endParaRPr lang="es-ES" dirty="0"/>
        </a:p>
      </dgm:t>
    </dgm:pt>
    <dgm:pt modelId="{ABBDE254-C87E-453D-A683-490F5E666CEB}" type="parTrans" cxnId="{076BC829-277E-471F-AF6A-630EB47DB332}">
      <dgm:prSet/>
      <dgm:spPr/>
      <dgm:t>
        <a:bodyPr/>
        <a:lstStyle/>
        <a:p>
          <a:endParaRPr lang="es-ES"/>
        </a:p>
      </dgm:t>
    </dgm:pt>
    <dgm:pt modelId="{74A62AFC-261B-46D4-BE52-CD7BEDD8FB33}" type="sibTrans" cxnId="{076BC829-277E-471F-AF6A-630EB47DB332}">
      <dgm:prSet/>
      <dgm:spPr/>
      <dgm:t>
        <a:bodyPr/>
        <a:lstStyle/>
        <a:p>
          <a:endParaRPr lang="es-ES"/>
        </a:p>
      </dgm:t>
    </dgm:pt>
    <dgm:pt modelId="{9ABA22D0-E5F7-449C-BC84-1BC6DCE43C5D}">
      <dgm:prSet phldrT="[Texto]"/>
      <dgm:spPr/>
      <dgm:t>
        <a:bodyPr/>
        <a:lstStyle/>
        <a:p>
          <a:r>
            <a:rPr lang="es-ES" dirty="0" smtClean="0"/>
            <a:t>Concesiones y denegaciones en SEVIUS</a:t>
          </a:r>
          <a:endParaRPr lang="es-ES" dirty="0"/>
        </a:p>
      </dgm:t>
    </dgm:pt>
    <dgm:pt modelId="{F64E5620-9986-471F-AFB2-E1D3E7432E7B}" type="parTrans" cxnId="{427C36E1-0353-4348-AC9E-18399D1DCB17}">
      <dgm:prSet/>
      <dgm:spPr/>
      <dgm:t>
        <a:bodyPr/>
        <a:lstStyle/>
        <a:p>
          <a:endParaRPr lang="es-ES"/>
        </a:p>
      </dgm:t>
    </dgm:pt>
    <dgm:pt modelId="{7162BE01-095A-438A-AC69-501C33119233}" type="sibTrans" cxnId="{427C36E1-0353-4348-AC9E-18399D1DCB17}">
      <dgm:prSet/>
      <dgm:spPr/>
      <dgm:t>
        <a:bodyPr/>
        <a:lstStyle/>
        <a:p>
          <a:endParaRPr lang="es-ES"/>
        </a:p>
      </dgm:t>
    </dgm:pt>
    <dgm:pt modelId="{2DE790FC-11B9-48AF-BFC2-902785E72983}">
      <dgm:prSet phldrT="[Texto]"/>
      <dgm:spPr/>
      <dgm:t>
        <a:bodyPr/>
        <a:lstStyle/>
        <a:p>
          <a:r>
            <a:rPr lang="es-ES" dirty="0" smtClean="0"/>
            <a:t>Se publican listados de clase</a:t>
          </a:r>
          <a:endParaRPr lang="es-ES" dirty="0"/>
        </a:p>
      </dgm:t>
    </dgm:pt>
    <dgm:pt modelId="{40AA91FE-356B-4833-AE22-6D55D77F0B7E}" type="parTrans" cxnId="{EF787255-9264-48CE-B446-B931970EE68C}">
      <dgm:prSet/>
      <dgm:spPr/>
      <dgm:t>
        <a:bodyPr/>
        <a:lstStyle/>
        <a:p>
          <a:endParaRPr lang="es-ES"/>
        </a:p>
      </dgm:t>
    </dgm:pt>
    <dgm:pt modelId="{3534E633-DB1E-44DA-B8E2-9E4DC0E4D01B}" type="sibTrans" cxnId="{EF787255-9264-48CE-B446-B931970EE68C}">
      <dgm:prSet/>
      <dgm:spPr/>
      <dgm:t>
        <a:bodyPr/>
        <a:lstStyle/>
        <a:p>
          <a:endParaRPr lang="es-ES"/>
        </a:p>
      </dgm:t>
    </dgm:pt>
    <dgm:pt modelId="{68B9FDFD-A0D0-47ED-82B8-4239639331F0}">
      <dgm:prSet phldrT="[Texto]"/>
      <dgm:spPr/>
      <dgm:t>
        <a:bodyPr/>
        <a:lstStyle/>
        <a:p>
          <a:r>
            <a:rPr lang="es-ES" b="1" dirty="0" smtClean="0"/>
            <a:t>No es necesario</a:t>
          </a:r>
          <a:r>
            <a:rPr lang="es-ES" dirty="0" smtClean="0"/>
            <a:t> aportar resguardo pdf en Secretaría</a:t>
          </a:r>
          <a:endParaRPr lang="es-ES" dirty="0"/>
        </a:p>
      </dgm:t>
    </dgm:pt>
    <dgm:pt modelId="{52723FD0-F819-46A6-BD4B-B20987A23357}" type="parTrans" cxnId="{E7B6A3EF-4015-4DDA-A7BB-B5193219CA8C}">
      <dgm:prSet/>
      <dgm:spPr/>
      <dgm:t>
        <a:bodyPr/>
        <a:lstStyle/>
        <a:p>
          <a:endParaRPr lang="es-ES"/>
        </a:p>
      </dgm:t>
    </dgm:pt>
    <dgm:pt modelId="{A9D92385-85B6-419A-9D79-E5E47B8CF59D}" type="sibTrans" cxnId="{E7B6A3EF-4015-4DDA-A7BB-B5193219CA8C}">
      <dgm:prSet/>
      <dgm:spPr/>
      <dgm:t>
        <a:bodyPr/>
        <a:lstStyle/>
        <a:p>
          <a:endParaRPr lang="es-ES"/>
        </a:p>
      </dgm:t>
    </dgm:pt>
    <dgm:pt modelId="{DCF24716-0573-4C39-94E4-02F316B6C3C4}">
      <dgm:prSet phldrT="[Texto]"/>
      <dgm:spPr/>
      <dgm:t>
        <a:bodyPr/>
        <a:lstStyle/>
        <a:p>
          <a:r>
            <a:rPr lang="es-ES" dirty="0" smtClean="0"/>
            <a:t>Ampliación de Matrícula: 15 a 26 de enero de 2015</a:t>
          </a:r>
          <a:endParaRPr lang="es-ES" dirty="0"/>
        </a:p>
      </dgm:t>
    </dgm:pt>
    <dgm:pt modelId="{EFC5B244-2A89-42FF-A2A6-4817D000A766}" type="parTrans" cxnId="{1E04FB02-A8EB-4DB7-B51A-A3839A051B45}">
      <dgm:prSet/>
      <dgm:spPr/>
      <dgm:t>
        <a:bodyPr/>
        <a:lstStyle/>
        <a:p>
          <a:endParaRPr lang="es-ES"/>
        </a:p>
      </dgm:t>
    </dgm:pt>
    <dgm:pt modelId="{9EE2AB95-4D32-41B4-8FD5-09500CA43172}" type="sibTrans" cxnId="{1E04FB02-A8EB-4DB7-B51A-A3839A051B45}">
      <dgm:prSet/>
      <dgm:spPr/>
      <dgm:t>
        <a:bodyPr/>
        <a:lstStyle/>
        <a:p>
          <a:endParaRPr lang="es-ES"/>
        </a:p>
      </dgm:t>
    </dgm:pt>
    <dgm:pt modelId="{FFBC6488-0B49-4D87-B12F-7A3A5E5FB7DE}" type="pres">
      <dgm:prSet presAssocID="{09B239A8-D854-425F-930E-3E3E8ECB2136}" presName="Name0" presStyleCnt="0">
        <dgm:presLayoutVars>
          <dgm:dir/>
          <dgm:animLvl val="lvl"/>
          <dgm:resizeHandles val="exact"/>
        </dgm:presLayoutVars>
      </dgm:prSet>
      <dgm:spPr/>
      <dgm:t>
        <a:bodyPr/>
        <a:lstStyle/>
        <a:p>
          <a:endParaRPr lang="es-ES"/>
        </a:p>
      </dgm:t>
    </dgm:pt>
    <dgm:pt modelId="{DC415BED-CBA1-4A1F-933E-0907F41E2821}" type="pres">
      <dgm:prSet presAssocID="{72DF12F6-746D-47C4-AA03-698F32700B9B}" presName="linNode" presStyleCnt="0"/>
      <dgm:spPr/>
    </dgm:pt>
    <dgm:pt modelId="{B7F78549-586A-45B0-9E51-494EC18C3248}" type="pres">
      <dgm:prSet presAssocID="{72DF12F6-746D-47C4-AA03-698F32700B9B}" presName="parentText" presStyleLbl="node1" presStyleIdx="0" presStyleCnt="3">
        <dgm:presLayoutVars>
          <dgm:chMax val="1"/>
          <dgm:bulletEnabled val="1"/>
        </dgm:presLayoutVars>
      </dgm:prSet>
      <dgm:spPr/>
      <dgm:t>
        <a:bodyPr/>
        <a:lstStyle/>
        <a:p>
          <a:endParaRPr lang="es-ES"/>
        </a:p>
      </dgm:t>
    </dgm:pt>
    <dgm:pt modelId="{4934CF2B-7A1C-4B28-9613-79E44AC42B81}" type="pres">
      <dgm:prSet presAssocID="{72DF12F6-746D-47C4-AA03-698F32700B9B}" presName="descendantText" presStyleLbl="alignAccFollowNode1" presStyleIdx="0" presStyleCnt="3">
        <dgm:presLayoutVars>
          <dgm:bulletEnabled val="1"/>
        </dgm:presLayoutVars>
      </dgm:prSet>
      <dgm:spPr/>
      <dgm:t>
        <a:bodyPr/>
        <a:lstStyle/>
        <a:p>
          <a:endParaRPr lang="es-ES"/>
        </a:p>
      </dgm:t>
    </dgm:pt>
    <dgm:pt modelId="{6065C127-C2A3-40BC-A7F6-4D9739065AEA}" type="pres">
      <dgm:prSet presAssocID="{6CF90A86-4047-401B-BC34-6F4730819FD2}" presName="sp" presStyleCnt="0"/>
      <dgm:spPr/>
    </dgm:pt>
    <dgm:pt modelId="{51564950-68D8-4657-B910-503DDFF8F46F}" type="pres">
      <dgm:prSet presAssocID="{A52F9876-1FE0-4190-A83C-D0D29DC5572F}" presName="linNode" presStyleCnt="0"/>
      <dgm:spPr/>
    </dgm:pt>
    <dgm:pt modelId="{049BBEBB-C6AA-498E-93ED-2ED1B9A136BE}" type="pres">
      <dgm:prSet presAssocID="{A52F9876-1FE0-4190-A83C-D0D29DC5572F}" presName="parentText" presStyleLbl="node1" presStyleIdx="1" presStyleCnt="3">
        <dgm:presLayoutVars>
          <dgm:chMax val="1"/>
          <dgm:bulletEnabled val="1"/>
        </dgm:presLayoutVars>
      </dgm:prSet>
      <dgm:spPr/>
      <dgm:t>
        <a:bodyPr/>
        <a:lstStyle/>
        <a:p>
          <a:endParaRPr lang="es-ES"/>
        </a:p>
      </dgm:t>
    </dgm:pt>
    <dgm:pt modelId="{ED63C6D8-80C6-4F9B-A726-C1E34CABBAFA}" type="pres">
      <dgm:prSet presAssocID="{A52F9876-1FE0-4190-A83C-D0D29DC5572F}" presName="descendantText" presStyleLbl="alignAccFollowNode1" presStyleIdx="1" presStyleCnt="3">
        <dgm:presLayoutVars>
          <dgm:bulletEnabled val="1"/>
        </dgm:presLayoutVars>
      </dgm:prSet>
      <dgm:spPr/>
      <dgm:t>
        <a:bodyPr/>
        <a:lstStyle/>
        <a:p>
          <a:endParaRPr lang="es-ES"/>
        </a:p>
      </dgm:t>
    </dgm:pt>
    <dgm:pt modelId="{788A1698-293F-46C1-A73B-C3C5354B5F03}" type="pres">
      <dgm:prSet presAssocID="{075D9437-16D9-4A43-A563-97511BBCF69B}" presName="sp" presStyleCnt="0"/>
      <dgm:spPr/>
    </dgm:pt>
    <dgm:pt modelId="{DEC6C748-7CD8-4454-891C-16D2CD2D83B6}" type="pres">
      <dgm:prSet presAssocID="{841D1B26-B8C4-4369-9C33-3A095EA09E4D}" presName="linNode" presStyleCnt="0"/>
      <dgm:spPr/>
    </dgm:pt>
    <dgm:pt modelId="{53E1A92C-97F2-4332-9868-FC9974A2B8BA}" type="pres">
      <dgm:prSet presAssocID="{841D1B26-B8C4-4369-9C33-3A095EA09E4D}" presName="parentText" presStyleLbl="node1" presStyleIdx="2" presStyleCnt="3">
        <dgm:presLayoutVars>
          <dgm:chMax val="1"/>
          <dgm:bulletEnabled val="1"/>
        </dgm:presLayoutVars>
      </dgm:prSet>
      <dgm:spPr/>
      <dgm:t>
        <a:bodyPr/>
        <a:lstStyle/>
        <a:p>
          <a:endParaRPr lang="es-ES"/>
        </a:p>
      </dgm:t>
    </dgm:pt>
    <dgm:pt modelId="{EF8B39AC-4744-4855-999A-0767520B7FB0}" type="pres">
      <dgm:prSet presAssocID="{841D1B26-B8C4-4369-9C33-3A095EA09E4D}" presName="descendantText" presStyleLbl="alignAccFollowNode1" presStyleIdx="2" presStyleCnt="3">
        <dgm:presLayoutVars>
          <dgm:bulletEnabled val="1"/>
        </dgm:presLayoutVars>
      </dgm:prSet>
      <dgm:spPr/>
      <dgm:t>
        <a:bodyPr/>
        <a:lstStyle/>
        <a:p>
          <a:endParaRPr lang="es-ES"/>
        </a:p>
      </dgm:t>
    </dgm:pt>
  </dgm:ptLst>
  <dgm:cxnLst>
    <dgm:cxn modelId="{1704353C-5BD9-414C-8953-ED56332B7E6F}" type="presOf" srcId="{2554A41D-C040-4B93-A6C2-FF169797B91E}" destId="{4934CF2B-7A1C-4B28-9613-79E44AC42B81}" srcOrd="0" destOrd="0" presId="urn:microsoft.com/office/officeart/2005/8/layout/vList5"/>
    <dgm:cxn modelId="{DEE7498B-4BAD-4F35-960C-714DF1C82C8E}" srcId="{72DF12F6-746D-47C4-AA03-698F32700B9B}" destId="{5541D63C-9B09-406B-9364-CA434B837923}" srcOrd="1" destOrd="0" parTransId="{933AED37-11AB-451A-BA13-001815270E22}" sibTransId="{52AEAA25-C04C-4A67-ABAB-EF836F38F6DF}"/>
    <dgm:cxn modelId="{0785EE06-1DEB-4A74-BC37-43EEB5F2B0A0}" srcId="{A52F9876-1FE0-4190-A83C-D0D29DC5572F}" destId="{2ACF9E7E-F5AF-4FA3-893E-F42E2771268B}" srcOrd="0" destOrd="0" parTransId="{FC13D40D-02E6-481E-B7BC-45A183941FD6}" sibTransId="{029877F9-4144-4889-9A25-0CB4EEAA8CAC}"/>
    <dgm:cxn modelId="{1E04FB02-A8EB-4DB7-B51A-A3839A051B45}" srcId="{72DF12F6-746D-47C4-AA03-698F32700B9B}" destId="{DCF24716-0573-4C39-94E4-02F316B6C3C4}" srcOrd="2" destOrd="0" parTransId="{EFC5B244-2A89-42FF-A2A6-4817D000A766}" sibTransId="{9EE2AB95-4D32-41B4-8FD5-09500CA43172}"/>
    <dgm:cxn modelId="{A7720424-1EBF-45CE-B5E2-0E3430513CBA}" srcId="{09B239A8-D854-425F-930E-3E3E8ECB2136}" destId="{72DF12F6-746D-47C4-AA03-698F32700B9B}" srcOrd="0" destOrd="0" parTransId="{487C49BE-91D0-4F92-BCFB-073A651372FB}" sibTransId="{6CF90A86-4047-401B-BC34-6F4730819FD2}"/>
    <dgm:cxn modelId="{076BC829-277E-471F-AF6A-630EB47DB332}" srcId="{841D1B26-B8C4-4369-9C33-3A095EA09E4D}" destId="{442B3C64-EA14-4671-A72D-EF90ECA643D0}" srcOrd="0" destOrd="0" parTransId="{ABBDE254-C87E-453D-A683-490F5E666CEB}" sibTransId="{74A62AFC-261B-46D4-BE52-CD7BEDD8FB33}"/>
    <dgm:cxn modelId="{C432BACD-164E-4CAE-98B4-773AC855A97F}" srcId="{09B239A8-D854-425F-930E-3E3E8ECB2136}" destId="{841D1B26-B8C4-4369-9C33-3A095EA09E4D}" srcOrd="2" destOrd="0" parTransId="{94C1A3F7-B434-4EE1-8DF5-4E3F4EC3E25B}" sibTransId="{98950653-9848-4A24-B5FF-4577FE6DBB9A}"/>
    <dgm:cxn modelId="{F7B0E94B-6F58-439F-B359-4CF0A2ECBB61}" type="presOf" srcId="{841D1B26-B8C4-4369-9C33-3A095EA09E4D}" destId="{53E1A92C-97F2-4332-9868-FC9974A2B8BA}" srcOrd="0" destOrd="0" presId="urn:microsoft.com/office/officeart/2005/8/layout/vList5"/>
    <dgm:cxn modelId="{EF787255-9264-48CE-B446-B931970EE68C}" srcId="{A52F9876-1FE0-4190-A83C-D0D29DC5572F}" destId="{2DE790FC-11B9-48AF-BFC2-902785E72983}" srcOrd="1" destOrd="0" parTransId="{40AA91FE-356B-4833-AE22-6D55D77F0B7E}" sibTransId="{3534E633-DB1E-44DA-B8E2-9E4DC0E4D01B}"/>
    <dgm:cxn modelId="{34CEEBA4-6C5B-4403-A179-D1BE57D4CBF3}" srcId="{72DF12F6-746D-47C4-AA03-698F32700B9B}" destId="{2554A41D-C040-4B93-A6C2-FF169797B91E}" srcOrd="0" destOrd="0" parTransId="{B564DA25-7E15-4E2C-9B3B-7B1694BF7892}" sibTransId="{5016B799-B657-4E23-A6D7-F17CC3299814}"/>
    <dgm:cxn modelId="{77542390-13CB-414F-9D13-6CF48A0E13EC}" type="presOf" srcId="{DCF24716-0573-4C39-94E4-02F316B6C3C4}" destId="{4934CF2B-7A1C-4B28-9613-79E44AC42B81}" srcOrd="0" destOrd="2" presId="urn:microsoft.com/office/officeart/2005/8/layout/vList5"/>
    <dgm:cxn modelId="{A3001952-F2DC-4CAD-8BEA-2373244F95D8}" type="presOf" srcId="{72DF12F6-746D-47C4-AA03-698F32700B9B}" destId="{B7F78549-586A-45B0-9E51-494EC18C3248}" srcOrd="0" destOrd="0" presId="urn:microsoft.com/office/officeart/2005/8/layout/vList5"/>
    <dgm:cxn modelId="{725A2F42-0855-4ACC-A001-B742BEC026F1}" type="presOf" srcId="{2DE790FC-11B9-48AF-BFC2-902785E72983}" destId="{ED63C6D8-80C6-4F9B-A726-C1E34CABBAFA}" srcOrd="0" destOrd="1" presId="urn:microsoft.com/office/officeart/2005/8/layout/vList5"/>
    <dgm:cxn modelId="{BD83235B-2887-40C0-89C5-EEC3B0B08535}" type="presOf" srcId="{2ACF9E7E-F5AF-4FA3-893E-F42E2771268B}" destId="{ED63C6D8-80C6-4F9B-A726-C1E34CABBAFA}" srcOrd="0" destOrd="0" presId="urn:microsoft.com/office/officeart/2005/8/layout/vList5"/>
    <dgm:cxn modelId="{2F016C0B-1952-435F-9D36-62B91364B445}" srcId="{09B239A8-D854-425F-930E-3E3E8ECB2136}" destId="{A52F9876-1FE0-4190-A83C-D0D29DC5572F}" srcOrd="1" destOrd="0" parTransId="{9688A5F3-67B8-4E91-BE50-3C441EA2E3B2}" sibTransId="{075D9437-16D9-4A43-A563-97511BBCF69B}"/>
    <dgm:cxn modelId="{46EB7C6E-9E09-434A-89BF-713DAD7FA881}" type="presOf" srcId="{5541D63C-9B09-406B-9364-CA434B837923}" destId="{4934CF2B-7A1C-4B28-9613-79E44AC42B81}" srcOrd="0" destOrd="1" presId="urn:microsoft.com/office/officeart/2005/8/layout/vList5"/>
    <dgm:cxn modelId="{8E2BC15E-2B36-4A2A-B4C5-7F28AFD6AB5F}" type="presOf" srcId="{9ABA22D0-E5F7-449C-BC84-1BC6DCE43C5D}" destId="{EF8B39AC-4744-4855-999A-0767520B7FB0}" srcOrd="0" destOrd="2" presId="urn:microsoft.com/office/officeart/2005/8/layout/vList5"/>
    <dgm:cxn modelId="{DD340CF3-A01F-40E7-B9FA-884AD39A789A}" type="presOf" srcId="{A52F9876-1FE0-4190-A83C-D0D29DC5572F}" destId="{049BBEBB-C6AA-498E-93ED-2ED1B9A136BE}" srcOrd="0" destOrd="0" presId="urn:microsoft.com/office/officeart/2005/8/layout/vList5"/>
    <dgm:cxn modelId="{3F5E54A1-8F3E-4B75-8C23-FB259618B1C1}" type="presOf" srcId="{442B3C64-EA14-4671-A72D-EF90ECA643D0}" destId="{EF8B39AC-4744-4855-999A-0767520B7FB0}" srcOrd="0" destOrd="0" presId="urn:microsoft.com/office/officeart/2005/8/layout/vList5"/>
    <dgm:cxn modelId="{A836EB03-31BE-4E26-B334-9848DE29436F}" type="presOf" srcId="{68B9FDFD-A0D0-47ED-82B8-4239639331F0}" destId="{EF8B39AC-4744-4855-999A-0767520B7FB0}" srcOrd="0" destOrd="1" presId="urn:microsoft.com/office/officeart/2005/8/layout/vList5"/>
    <dgm:cxn modelId="{E7B6A3EF-4015-4DDA-A7BB-B5193219CA8C}" srcId="{841D1B26-B8C4-4369-9C33-3A095EA09E4D}" destId="{68B9FDFD-A0D0-47ED-82B8-4239639331F0}" srcOrd="1" destOrd="0" parTransId="{52723FD0-F819-46A6-BD4B-B20987A23357}" sibTransId="{A9D92385-85B6-419A-9D79-E5E47B8CF59D}"/>
    <dgm:cxn modelId="{F0C059A8-DD43-4684-9181-B87426592D68}" type="presOf" srcId="{09B239A8-D854-425F-930E-3E3E8ECB2136}" destId="{FFBC6488-0B49-4D87-B12F-7A3A5E5FB7DE}" srcOrd="0" destOrd="0" presId="urn:microsoft.com/office/officeart/2005/8/layout/vList5"/>
    <dgm:cxn modelId="{427C36E1-0353-4348-AC9E-18399D1DCB17}" srcId="{841D1B26-B8C4-4369-9C33-3A095EA09E4D}" destId="{9ABA22D0-E5F7-449C-BC84-1BC6DCE43C5D}" srcOrd="2" destOrd="0" parTransId="{F64E5620-9986-471F-AFB2-E1D3E7432E7B}" sibTransId="{7162BE01-095A-438A-AC69-501C33119233}"/>
    <dgm:cxn modelId="{CA215A54-189D-47A3-863F-13B611110896}" type="presParOf" srcId="{FFBC6488-0B49-4D87-B12F-7A3A5E5FB7DE}" destId="{DC415BED-CBA1-4A1F-933E-0907F41E2821}" srcOrd="0" destOrd="0" presId="urn:microsoft.com/office/officeart/2005/8/layout/vList5"/>
    <dgm:cxn modelId="{DE2A8A67-948E-43EB-B277-54FA81A97179}" type="presParOf" srcId="{DC415BED-CBA1-4A1F-933E-0907F41E2821}" destId="{B7F78549-586A-45B0-9E51-494EC18C3248}" srcOrd="0" destOrd="0" presId="urn:microsoft.com/office/officeart/2005/8/layout/vList5"/>
    <dgm:cxn modelId="{E20D70DF-F482-4F1C-A422-A570B18BFF5B}" type="presParOf" srcId="{DC415BED-CBA1-4A1F-933E-0907F41E2821}" destId="{4934CF2B-7A1C-4B28-9613-79E44AC42B81}" srcOrd="1" destOrd="0" presId="urn:microsoft.com/office/officeart/2005/8/layout/vList5"/>
    <dgm:cxn modelId="{666CA40C-15E7-442C-8415-45744D335EA0}" type="presParOf" srcId="{FFBC6488-0B49-4D87-B12F-7A3A5E5FB7DE}" destId="{6065C127-C2A3-40BC-A7F6-4D9739065AEA}" srcOrd="1" destOrd="0" presId="urn:microsoft.com/office/officeart/2005/8/layout/vList5"/>
    <dgm:cxn modelId="{45004EC9-9E77-4CBD-8B7F-30EF3E5BE2FD}" type="presParOf" srcId="{FFBC6488-0B49-4D87-B12F-7A3A5E5FB7DE}" destId="{51564950-68D8-4657-B910-503DDFF8F46F}" srcOrd="2" destOrd="0" presId="urn:microsoft.com/office/officeart/2005/8/layout/vList5"/>
    <dgm:cxn modelId="{B29DB995-2B5B-4BE0-803E-0C046F905D64}" type="presParOf" srcId="{51564950-68D8-4657-B910-503DDFF8F46F}" destId="{049BBEBB-C6AA-498E-93ED-2ED1B9A136BE}" srcOrd="0" destOrd="0" presId="urn:microsoft.com/office/officeart/2005/8/layout/vList5"/>
    <dgm:cxn modelId="{25A76C30-D139-4276-8F87-EF1D1ECC9AEB}" type="presParOf" srcId="{51564950-68D8-4657-B910-503DDFF8F46F}" destId="{ED63C6D8-80C6-4F9B-A726-C1E34CABBAFA}" srcOrd="1" destOrd="0" presId="urn:microsoft.com/office/officeart/2005/8/layout/vList5"/>
    <dgm:cxn modelId="{80381C68-EA56-4CD6-93E8-7A4510D9AF14}" type="presParOf" srcId="{FFBC6488-0B49-4D87-B12F-7A3A5E5FB7DE}" destId="{788A1698-293F-46C1-A73B-C3C5354B5F03}" srcOrd="3" destOrd="0" presId="urn:microsoft.com/office/officeart/2005/8/layout/vList5"/>
    <dgm:cxn modelId="{A29663A1-5C57-4931-86AE-9077B1FB3CA1}" type="presParOf" srcId="{FFBC6488-0B49-4D87-B12F-7A3A5E5FB7DE}" destId="{DEC6C748-7CD8-4454-891C-16D2CD2D83B6}" srcOrd="4" destOrd="0" presId="urn:microsoft.com/office/officeart/2005/8/layout/vList5"/>
    <dgm:cxn modelId="{392D2A0A-DD7F-4D87-9224-A7228A25CC0F}" type="presParOf" srcId="{DEC6C748-7CD8-4454-891C-16D2CD2D83B6}" destId="{53E1A92C-97F2-4332-9868-FC9974A2B8BA}" srcOrd="0" destOrd="0" presId="urn:microsoft.com/office/officeart/2005/8/layout/vList5"/>
    <dgm:cxn modelId="{AA64611C-8C2C-4C19-9631-579477FDB518}" type="presParOf" srcId="{DEC6C748-7CD8-4454-891C-16D2CD2D83B6}" destId="{EF8B39AC-4744-4855-999A-0767520B7FB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B239A8-D854-425F-930E-3E3E8ECB213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72DF12F6-746D-47C4-AA03-698F32700B9B}">
      <dgm:prSet phldrT="[Texto]"/>
      <dgm:spPr/>
      <dgm:t>
        <a:bodyPr/>
        <a:lstStyle/>
        <a:p>
          <a:r>
            <a:rPr lang="es-ES" dirty="0" smtClean="0"/>
            <a:t>HORARIOS</a:t>
          </a:r>
          <a:endParaRPr lang="es-ES" dirty="0"/>
        </a:p>
      </dgm:t>
    </dgm:pt>
    <dgm:pt modelId="{487C49BE-91D0-4F92-BCFB-073A651372FB}" type="parTrans" cxnId="{A7720424-1EBF-45CE-B5E2-0E3430513CBA}">
      <dgm:prSet/>
      <dgm:spPr/>
      <dgm:t>
        <a:bodyPr/>
        <a:lstStyle/>
        <a:p>
          <a:endParaRPr lang="es-ES"/>
        </a:p>
      </dgm:t>
    </dgm:pt>
    <dgm:pt modelId="{6CF90A86-4047-401B-BC34-6F4730819FD2}" type="sibTrans" cxnId="{A7720424-1EBF-45CE-B5E2-0E3430513CBA}">
      <dgm:prSet/>
      <dgm:spPr/>
      <dgm:t>
        <a:bodyPr/>
        <a:lstStyle/>
        <a:p>
          <a:endParaRPr lang="es-ES"/>
        </a:p>
      </dgm:t>
    </dgm:pt>
    <dgm:pt modelId="{2554A41D-C040-4B93-A6C2-FF169797B91E}">
      <dgm:prSet phldrT="[Texto]"/>
      <dgm:spPr/>
      <dgm:t>
        <a:bodyPr/>
        <a:lstStyle/>
        <a:p>
          <a:r>
            <a:rPr lang="es-ES" dirty="0" smtClean="0"/>
            <a:t>Publicados en nuestra </a:t>
          </a:r>
          <a:r>
            <a:rPr lang="es-ES" dirty="0" smtClean="0"/>
            <a:t>web y tablones</a:t>
          </a:r>
          <a:endParaRPr lang="es-ES" dirty="0"/>
        </a:p>
      </dgm:t>
    </dgm:pt>
    <dgm:pt modelId="{B564DA25-7E15-4E2C-9B3B-7B1694BF7892}" type="parTrans" cxnId="{34CEEBA4-6C5B-4403-A179-D1BE57D4CBF3}">
      <dgm:prSet/>
      <dgm:spPr/>
      <dgm:t>
        <a:bodyPr/>
        <a:lstStyle/>
        <a:p>
          <a:endParaRPr lang="es-ES"/>
        </a:p>
      </dgm:t>
    </dgm:pt>
    <dgm:pt modelId="{5016B799-B657-4E23-A6D7-F17CC3299814}" type="sibTrans" cxnId="{34CEEBA4-6C5B-4403-A179-D1BE57D4CBF3}">
      <dgm:prSet/>
      <dgm:spPr/>
      <dgm:t>
        <a:bodyPr/>
        <a:lstStyle/>
        <a:p>
          <a:endParaRPr lang="es-ES"/>
        </a:p>
      </dgm:t>
    </dgm:pt>
    <dgm:pt modelId="{A52F9876-1FE0-4190-A83C-D0D29DC5572F}">
      <dgm:prSet phldrT="[Texto]"/>
      <dgm:spPr/>
      <dgm:t>
        <a:bodyPr/>
        <a:lstStyle/>
        <a:p>
          <a:r>
            <a:rPr lang="es-ES" dirty="0" smtClean="0"/>
            <a:t>AULAS</a:t>
          </a:r>
          <a:endParaRPr lang="es-ES" dirty="0"/>
        </a:p>
      </dgm:t>
    </dgm:pt>
    <dgm:pt modelId="{9688A5F3-67B8-4E91-BE50-3C441EA2E3B2}" type="parTrans" cxnId="{2F016C0B-1952-435F-9D36-62B91364B445}">
      <dgm:prSet/>
      <dgm:spPr/>
      <dgm:t>
        <a:bodyPr/>
        <a:lstStyle/>
        <a:p>
          <a:endParaRPr lang="es-ES"/>
        </a:p>
      </dgm:t>
    </dgm:pt>
    <dgm:pt modelId="{075D9437-16D9-4A43-A563-97511BBCF69B}" type="sibTrans" cxnId="{2F016C0B-1952-435F-9D36-62B91364B445}">
      <dgm:prSet/>
      <dgm:spPr/>
      <dgm:t>
        <a:bodyPr/>
        <a:lstStyle/>
        <a:p>
          <a:endParaRPr lang="es-ES"/>
        </a:p>
      </dgm:t>
    </dgm:pt>
    <dgm:pt modelId="{2ACF9E7E-F5AF-4FA3-893E-F42E2771268B}">
      <dgm:prSet phldrT="[Texto]"/>
      <dgm:spPr/>
      <dgm:t>
        <a:bodyPr/>
        <a:lstStyle/>
        <a:p>
          <a:r>
            <a:rPr lang="es-ES" dirty="0" smtClean="0"/>
            <a:t>Se encuentran distribuidas en dos plantas</a:t>
          </a:r>
          <a:endParaRPr lang="es-ES" dirty="0"/>
        </a:p>
      </dgm:t>
    </dgm:pt>
    <dgm:pt modelId="{FC13D40D-02E6-481E-B7BC-45A183941FD6}" type="parTrans" cxnId="{0785EE06-1DEB-4A74-BC37-43EEB5F2B0A0}">
      <dgm:prSet/>
      <dgm:spPr/>
      <dgm:t>
        <a:bodyPr/>
        <a:lstStyle/>
        <a:p>
          <a:endParaRPr lang="es-ES"/>
        </a:p>
      </dgm:t>
    </dgm:pt>
    <dgm:pt modelId="{029877F9-4144-4889-9A25-0CB4EEAA8CAC}" type="sibTrans" cxnId="{0785EE06-1DEB-4A74-BC37-43EEB5F2B0A0}">
      <dgm:prSet/>
      <dgm:spPr/>
      <dgm:t>
        <a:bodyPr/>
        <a:lstStyle/>
        <a:p>
          <a:endParaRPr lang="es-ES"/>
        </a:p>
      </dgm:t>
    </dgm:pt>
    <dgm:pt modelId="{841D1B26-B8C4-4369-9C33-3A095EA09E4D}">
      <dgm:prSet phldrT="[Texto]"/>
      <dgm:spPr/>
      <dgm:t>
        <a:bodyPr/>
        <a:lstStyle/>
        <a:p>
          <a:r>
            <a:rPr lang="es-ES" dirty="0" smtClean="0"/>
            <a:t>CALENDARIO ACADÉMICO</a:t>
          </a:r>
          <a:endParaRPr lang="es-ES" dirty="0"/>
        </a:p>
      </dgm:t>
    </dgm:pt>
    <dgm:pt modelId="{94C1A3F7-B434-4EE1-8DF5-4E3F4EC3E25B}" type="parTrans" cxnId="{C432BACD-164E-4CAE-98B4-773AC855A97F}">
      <dgm:prSet/>
      <dgm:spPr/>
      <dgm:t>
        <a:bodyPr/>
        <a:lstStyle/>
        <a:p>
          <a:endParaRPr lang="es-ES"/>
        </a:p>
      </dgm:t>
    </dgm:pt>
    <dgm:pt modelId="{98950653-9848-4A24-B5FF-4577FE6DBB9A}" type="sibTrans" cxnId="{C432BACD-164E-4CAE-98B4-773AC855A97F}">
      <dgm:prSet/>
      <dgm:spPr/>
      <dgm:t>
        <a:bodyPr/>
        <a:lstStyle/>
        <a:p>
          <a:endParaRPr lang="es-ES"/>
        </a:p>
      </dgm:t>
    </dgm:pt>
    <dgm:pt modelId="{442B3C64-EA14-4671-A72D-EF90ECA643D0}">
      <dgm:prSet phldrT="[Texto]"/>
      <dgm:spPr/>
      <dgm:t>
        <a:bodyPr/>
        <a:lstStyle/>
        <a:p>
          <a:r>
            <a:rPr lang="es-ES" dirty="0" smtClean="0"/>
            <a:t>Puede consultarse en nuestra </a:t>
          </a:r>
          <a:r>
            <a:rPr lang="es-ES" dirty="0" smtClean="0">
              <a:hlinkClick xmlns:r="http://schemas.openxmlformats.org/officeDocument/2006/relationships" r:id="rId1"/>
            </a:rPr>
            <a:t>web</a:t>
          </a:r>
          <a:endParaRPr lang="es-ES" dirty="0"/>
        </a:p>
      </dgm:t>
    </dgm:pt>
    <dgm:pt modelId="{ABBDE254-C87E-453D-A683-490F5E666CEB}" type="parTrans" cxnId="{076BC829-277E-471F-AF6A-630EB47DB332}">
      <dgm:prSet/>
      <dgm:spPr/>
      <dgm:t>
        <a:bodyPr/>
        <a:lstStyle/>
        <a:p>
          <a:endParaRPr lang="es-ES"/>
        </a:p>
      </dgm:t>
    </dgm:pt>
    <dgm:pt modelId="{74A62AFC-261B-46D4-BE52-CD7BEDD8FB33}" type="sibTrans" cxnId="{076BC829-277E-471F-AF6A-630EB47DB332}">
      <dgm:prSet/>
      <dgm:spPr/>
      <dgm:t>
        <a:bodyPr/>
        <a:lstStyle/>
        <a:p>
          <a:endParaRPr lang="es-ES"/>
        </a:p>
      </dgm:t>
    </dgm:pt>
    <dgm:pt modelId="{FFBC6488-0B49-4D87-B12F-7A3A5E5FB7DE}" type="pres">
      <dgm:prSet presAssocID="{09B239A8-D854-425F-930E-3E3E8ECB2136}" presName="Name0" presStyleCnt="0">
        <dgm:presLayoutVars>
          <dgm:dir/>
          <dgm:animLvl val="lvl"/>
          <dgm:resizeHandles val="exact"/>
        </dgm:presLayoutVars>
      </dgm:prSet>
      <dgm:spPr/>
      <dgm:t>
        <a:bodyPr/>
        <a:lstStyle/>
        <a:p>
          <a:endParaRPr lang="es-ES"/>
        </a:p>
      </dgm:t>
    </dgm:pt>
    <dgm:pt modelId="{DC415BED-CBA1-4A1F-933E-0907F41E2821}" type="pres">
      <dgm:prSet presAssocID="{72DF12F6-746D-47C4-AA03-698F32700B9B}" presName="linNode" presStyleCnt="0"/>
      <dgm:spPr/>
    </dgm:pt>
    <dgm:pt modelId="{B7F78549-586A-45B0-9E51-494EC18C3248}" type="pres">
      <dgm:prSet presAssocID="{72DF12F6-746D-47C4-AA03-698F32700B9B}" presName="parentText" presStyleLbl="node1" presStyleIdx="0" presStyleCnt="3">
        <dgm:presLayoutVars>
          <dgm:chMax val="1"/>
          <dgm:bulletEnabled val="1"/>
        </dgm:presLayoutVars>
      </dgm:prSet>
      <dgm:spPr/>
      <dgm:t>
        <a:bodyPr/>
        <a:lstStyle/>
        <a:p>
          <a:endParaRPr lang="es-ES"/>
        </a:p>
      </dgm:t>
    </dgm:pt>
    <dgm:pt modelId="{4934CF2B-7A1C-4B28-9613-79E44AC42B81}" type="pres">
      <dgm:prSet presAssocID="{72DF12F6-746D-47C4-AA03-698F32700B9B}" presName="descendantText" presStyleLbl="alignAccFollowNode1" presStyleIdx="0" presStyleCnt="3">
        <dgm:presLayoutVars>
          <dgm:bulletEnabled val="1"/>
        </dgm:presLayoutVars>
      </dgm:prSet>
      <dgm:spPr/>
      <dgm:t>
        <a:bodyPr/>
        <a:lstStyle/>
        <a:p>
          <a:endParaRPr lang="es-ES"/>
        </a:p>
      </dgm:t>
    </dgm:pt>
    <dgm:pt modelId="{6065C127-C2A3-40BC-A7F6-4D9739065AEA}" type="pres">
      <dgm:prSet presAssocID="{6CF90A86-4047-401B-BC34-6F4730819FD2}" presName="sp" presStyleCnt="0"/>
      <dgm:spPr/>
    </dgm:pt>
    <dgm:pt modelId="{51564950-68D8-4657-B910-503DDFF8F46F}" type="pres">
      <dgm:prSet presAssocID="{A52F9876-1FE0-4190-A83C-D0D29DC5572F}" presName="linNode" presStyleCnt="0"/>
      <dgm:spPr/>
    </dgm:pt>
    <dgm:pt modelId="{049BBEBB-C6AA-498E-93ED-2ED1B9A136BE}" type="pres">
      <dgm:prSet presAssocID="{A52F9876-1FE0-4190-A83C-D0D29DC5572F}" presName="parentText" presStyleLbl="node1" presStyleIdx="1" presStyleCnt="3">
        <dgm:presLayoutVars>
          <dgm:chMax val="1"/>
          <dgm:bulletEnabled val="1"/>
        </dgm:presLayoutVars>
      </dgm:prSet>
      <dgm:spPr/>
      <dgm:t>
        <a:bodyPr/>
        <a:lstStyle/>
        <a:p>
          <a:endParaRPr lang="es-ES"/>
        </a:p>
      </dgm:t>
    </dgm:pt>
    <dgm:pt modelId="{ED63C6D8-80C6-4F9B-A726-C1E34CABBAFA}" type="pres">
      <dgm:prSet presAssocID="{A52F9876-1FE0-4190-A83C-D0D29DC5572F}" presName="descendantText" presStyleLbl="alignAccFollowNode1" presStyleIdx="1" presStyleCnt="3">
        <dgm:presLayoutVars>
          <dgm:bulletEnabled val="1"/>
        </dgm:presLayoutVars>
      </dgm:prSet>
      <dgm:spPr/>
      <dgm:t>
        <a:bodyPr/>
        <a:lstStyle/>
        <a:p>
          <a:endParaRPr lang="es-ES"/>
        </a:p>
      </dgm:t>
    </dgm:pt>
    <dgm:pt modelId="{788A1698-293F-46C1-A73B-C3C5354B5F03}" type="pres">
      <dgm:prSet presAssocID="{075D9437-16D9-4A43-A563-97511BBCF69B}" presName="sp" presStyleCnt="0"/>
      <dgm:spPr/>
    </dgm:pt>
    <dgm:pt modelId="{DEC6C748-7CD8-4454-891C-16D2CD2D83B6}" type="pres">
      <dgm:prSet presAssocID="{841D1B26-B8C4-4369-9C33-3A095EA09E4D}" presName="linNode" presStyleCnt="0"/>
      <dgm:spPr/>
    </dgm:pt>
    <dgm:pt modelId="{53E1A92C-97F2-4332-9868-FC9974A2B8BA}" type="pres">
      <dgm:prSet presAssocID="{841D1B26-B8C4-4369-9C33-3A095EA09E4D}" presName="parentText" presStyleLbl="node1" presStyleIdx="2" presStyleCnt="3">
        <dgm:presLayoutVars>
          <dgm:chMax val="1"/>
          <dgm:bulletEnabled val="1"/>
        </dgm:presLayoutVars>
      </dgm:prSet>
      <dgm:spPr/>
      <dgm:t>
        <a:bodyPr/>
        <a:lstStyle/>
        <a:p>
          <a:endParaRPr lang="es-ES"/>
        </a:p>
      </dgm:t>
    </dgm:pt>
    <dgm:pt modelId="{EF8B39AC-4744-4855-999A-0767520B7FB0}" type="pres">
      <dgm:prSet presAssocID="{841D1B26-B8C4-4369-9C33-3A095EA09E4D}" presName="descendantText" presStyleLbl="alignAccFollowNode1" presStyleIdx="2" presStyleCnt="3">
        <dgm:presLayoutVars>
          <dgm:bulletEnabled val="1"/>
        </dgm:presLayoutVars>
      </dgm:prSet>
      <dgm:spPr/>
      <dgm:t>
        <a:bodyPr/>
        <a:lstStyle/>
        <a:p>
          <a:endParaRPr lang="es-ES"/>
        </a:p>
      </dgm:t>
    </dgm:pt>
  </dgm:ptLst>
  <dgm:cxnLst>
    <dgm:cxn modelId="{E7B33AD9-555E-4942-B018-2894377447E2}" type="presOf" srcId="{841D1B26-B8C4-4369-9C33-3A095EA09E4D}" destId="{53E1A92C-97F2-4332-9868-FC9974A2B8BA}" srcOrd="0" destOrd="0" presId="urn:microsoft.com/office/officeart/2005/8/layout/vList5"/>
    <dgm:cxn modelId="{363238AD-12DE-4D0F-8DA1-105FA3CD0244}" type="presOf" srcId="{2ACF9E7E-F5AF-4FA3-893E-F42E2771268B}" destId="{ED63C6D8-80C6-4F9B-A726-C1E34CABBAFA}" srcOrd="0" destOrd="0" presId="urn:microsoft.com/office/officeart/2005/8/layout/vList5"/>
    <dgm:cxn modelId="{B02F140F-6C62-4581-A750-AD353970AB46}" type="presOf" srcId="{442B3C64-EA14-4671-A72D-EF90ECA643D0}" destId="{EF8B39AC-4744-4855-999A-0767520B7FB0}" srcOrd="0" destOrd="0" presId="urn:microsoft.com/office/officeart/2005/8/layout/vList5"/>
    <dgm:cxn modelId="{0785EE06-1DEB-4A74-BC37-43EEB5F2B0A0}" srcId="{A52F9876-1FE0-4190-A83C-D0D29DC5572F}" destId="{2ACF9E7E-F5AF-4FA3-893E-F42E2771268B}" srcOrd="0" destOrd="0" parTransId="{FC13D40D-02E6-481E-B7BC-45A183941FD6}" sibTransId="{029877F9-4144-4889-9A25-0CB4EEAA8CAC}"/>
    <dgm:cxn modelId="{A7720424-1EBF-45CE-B5E2-0E3430513CBA}" srcId="{09B239A8-D854-425F-930E-3E3E8ECB2136}" destId="{72DF12F6-746D-47C4-AA03-698F32700B9B}" srcOrd="0" destOrd="0" parTransId="{487C49BE-91D0-4F92-BCFB-073A651372FB}" sibTransId="{6CF90A86-4047-401B-BC34-6F4730819FD2}"/>
    <dgm:cxn modelId="{116424CD-3D6D-4979-A5B8-F69496CBC40B}" type="presOf" srcId="{72DF12F6-746D-47C4-AA03-698F32700B9B}" destId="{B7F78549-586A-45B0-9E51-494EC18C3248}" srcOrd="0" destOrd="0" presId="urn:microsoft.com/office/officeart/2005/8/layout/vList5"/>
    <dgm:cxn modelId="{076BC829-277E-471F-AF6A-630EB47DB332}" srcId="{841D1B26-B8C4-4369-9C33-3A095EA09E4D}" destId="{442B3C64-EA14-4671-A72D-EF90ECA643D0}" srcOrd="0" destOrd="0" parTransId="{ABBDE254-C87E-453D-A683-490F5E666CEB}" sibTransId="{74A62AFC-261B-46D4-BE52-CD7BEDD8FB33}"/>
    <dgm:cxn modelId="{C432BACD-164E-4CAE-98B4-773AC855A97F}" srcId="{09B239A8-D854-425F-930E-3E3E8ECB2136}" destId="{841D1B26-B8C4-4369-9C33-3A095EA09E4D}" srcOrd="2" destOrd="0" parTransId="{94C1A3F7-B434-4EE1-8DF5-4E3F4EC3E25B}" sibTransId="{98950653-9848-4A24-B5FF-4577FE6DBB9A}"/>
    <dgm:cxn modelId="{34CEEBA4-6C5B-4403-A179-D1BE57D4CBF3}" srcId="{72DF12F6-746D-47C4-AA03-698F32700B9B}" destId="{2554A41D-C040-4B93-A6C2-FF169797B91E}" srcOrd="0" destOrd="0" parTransId="{B564DA25-7E15-4E2C-9B3B-7B1694BF7892}" sibTransId="{5016B799-B657-4E23-A6D7-F17CC3299814}"/>
    <dgm:cxn modelId="{6A946259-AC42-4A1A-92A8-99A9C560BA56}" type="presOf" srcId="{09B239A8-D854-425F-930E-3E3E8ECB2136}" destId="{FFBC6488-0B49-4D87-B12F-7A3A5E5FB7DE}" srcOrd="0" destOrd="0" presId="urn:microsoft.com/office/officeart/2005/8/layout/vList5"/>
    <dgm:cxn modelId="{D8406540-9083-4668-8951-7429EA250450}" type="presOf" srcId="{A52F9876-1FE0-4190-A83C-D0D29DC5572F}" destId="{049BBEBB-C6AA-498E-93ED-2ED1B9A136BE}" srcOrd="0" destOrd="0" presId="urn:microsoft.com/office/officeart/2005/8/layout/vList5"/>
    <dgm:cxn modelId="{2F016C0B-1952-435F-9D36-62B91364B445}" srcId="{09B239A8-D854-425F-930E-3E3E8ECB2136}" destId="{A52F9876-1FE0-4190-A83C-D0D29DC5572F}" srcOrd="1" destOrd="0" parTransId="{9688A5F3-67B8-4E91-BE50-3C441EA2E3B2}" sibTransId="{075D9437-16D9-4A43-A563-97511BBCF69B}"/>
    <dgm:cxn modelId="{9A597B25-4031-4327-B247-E498C6A84CBF}" type="presOf" srcId="{2554A41D-C040-4B93-A6C2-FF169797B91E}" destId="{4934CF2B-7A1C-4B28-9613-79E44AC42B81}" srcOrd="0" destOrd="0" presId="urn:microsoft.com/office/officeart/2005/8/layout/vList5"/>
    <dgm:cxn modelId="{6EC81B66-5298-4EBD-AD66-63C83492C97D}" type="presParOf" srcId="{FFBC6488-0B49-4D87-B12F-7A3A5E5FB7DE}" destId="{DC415BED-CBA1-4A1F-933E-0907F41E2821}" srcOrd="0" destOrd="0" presId="urn:microsoft.com/office/officeart/2005/8/layout/vList5"/>
    <dgm:cxn modelId="{C4CDC86C-6B4F-4798-833F-6EB24499A059}" type="presParOf" srcId="{DC415BED-CBA1-4A1F-933E-0907F41E2821}" destId="{B7F78549-586A-45B0-9E51-494EC18C3248}" srcOrd="0" destOrd="0" presId="urn:microsoft.com/office/officeart/2005/8/layout/vList5"/>
    <dgm:cxn modelId="{53092944-CC47-4AD5-8804-BB857C5F714C}" type="presParOf" srcId="{DC415BED-CBA1-4A1F-933E-0907F41E2821}" destId="{4934CF2B-7A1C-4B28-9613-79E44AC42B81}" srcOrd="1" destOrd="0" presId="urn:microsoft.com/office/officeart/2005/8/layout/vList5"/>
    <dgm:cxn modelId="{81EEE89F-B88F-4093-AD12-0A5DE4E25B00}" type="presParOf" srcId="{FFBC6488-0B49-4D87-B12F-7A3A5E5FB7DE}" destId="{6065C127-C2A3-40BC-A7F6-4D9739065AEA}" srcOrd="1" destOrd="0" presId="urn:microsoft.com/office/officeart/2005/8/layout/vList5"/>
    <dgm:cxn modelId="{E90A2E75-0620-44EB-AE7F-D58584CC5521}" type="presParOf" srcId="{FFBC6488-0B49-4D87-B12F-7A3A5E5FB7DE}" destId="{51564950-68D8-4657-B910-503DDFF8F46F}" srcOrd="2" destOrd="0" presId="urn:microsoft.com/office/officeart/2005/8/layout/vList5"/>
    <dgm:cxn modelId="{0F49E159-8E77-4C3B-B060-0A78A73209AD}" type="presParOf" srcId="{51564950-68D8-4657-B910-503DDFF8F46F}" destId="{049BBEBB-C6AA-498E-93ED-2ED1B9A136BE}" srcOrd="0" destOrd="0" presId="urn:microsoft.com/office/officeart/2005/8/layout/vList5"/>
    <dgm:cxn modelId="{4E8F0949-A321-4364-A1C6-8AF546D15C0B}" type="presParOf" srcId="{51564950-68D8-4657-B910-503DDFF8F46F}" destId="{ED63C6D8-80C6-4F9B-A726-C1E34CABBAFA}" srcOrd="1" destOrd="0" presId="urn:microsoft.com/office/officeart/2005/8/layout/vList5"/>
    <dgm:cxn modelId="{093B16D4-541D-4619-914A-DBA7FB39A77A}" type="presParOf" srcId="{FFBC6488-0B49-4D87-B12F-7A3A5E5FB7DE}" destId="{788A1698-293F-46C1-A73B-C3C5354B5F03}" srcOrd="3" destOrd="0" presId="urn:microsoft.com/office/officeart/2005/8/layout/vList5"/>
    <dgm:cxn modelId="{BE819C2B-67DA-4652-87DE-EA57024629E5}" type="presParOf" srcId="{FFBC6488-0B49-4D87-B12F-7A3A5E5FB7DE}" destId="{DEC6C748-7CD8-4454-891C-16D2CD2D83B6}" srcOrd="4" destOrd="0" presId="urn:microsoft.com/office/officeart/2005/8/layout/vList5"/>
    <dgm:cxn modelId="{E44B05E7-7AF7-4C6D-8BEA-9562B4C7977A}" type="presParOf" srcId="{DEC6C748-7CD8-4454-891C-16D2CD2D83B6}" destId="{53E1A92C-97F2-4332-9868-FC9974A2B8BA}" srcOrd="0" destOrd="0" presId="urn:microsoft.com/office/officeart/2005/8/layout/vList5"/>
    <dgm:cxn modelId="{94446832-4D86-48D4-8039-35C6541B4F13}" type="presParOf" srcId="{DEC6C748-7CD8-4454-891C-16D2CD2D83B6}" destId="{EF8B39AC-4744-4855-999A-0767520B7FB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B239A8-D854-425F-930E-3E3E8ECB213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442B3C64-EA14-4671-A72D-EF90ECA643D0}">
      <dgm:prSet phldrT="[Texto]"/>
      <dgm:spPr/>
      <dgm:t>
        <a:bodyPr/>
        <a:lstStyle/>
        <a:p>
          <a:r>
            <a:rPr lang="es-ES" dirty="0" smtClean="0"/>
            <a:t>Los exámenes se rigen por la </a:t>
          </a:r>
          <a:r>
            <a:rPr lang="es-ES" dirty="0" smtClean="0">
              <a:hlinkClick xmlns:r="http://schemas.openxmlformats.org/officeDocument/2006/relationships" r:id="rId1"/>
            </a:rPr>
            <a:t>Normativa de Evaluación y Calificación de las Asignaturas</a:t>
          </a:r>
          <a:endParaRPr lang="es-ES" dirty="0"/>
        </a:p>
      </dgm:t>
    </dgm:pt>
    <dgm:pt modelId="{841D1B26-B8C4-4369-9C33-3A095EA09E4D}">
      <dgm:prSet phldrT="[Texto]"/>
      <dgm:spPr/>
      <dgm:t>
        <a:bodyPr/>
        <a:lstStyle/>
        <a:p>
          <a:r>
            <a:rPr lang="es-ES" dirty="0" smtClean="0"/>
            <a:t>NORMATIVA </a:t>
          </a:r>
          <a:endParaRPr lang="es-ES" dirty="0"/>
        </a:p>
      </dgm:t>
    </dgm:pt>
    <dgm:pt modelId="{98950653-9848-4A24-B5FF-4577FE6DBB9A}" type="sibTrans" cxnId="{C432BACD-164E-4CAE-98B4-773AC855A97F}">
      <dgm:prSet/>
      <dgm:spPr/>
      <dgm:t>
        <a:bodyPr/>
        <a:lstStyle/>
        <a:p>
          <a:endParaRPr lang="es-ES"/>
        </a:p>
      </dgm:t>
    </dgm:pt>
    <dgm:pt modelId="{94C1A3F7-B434-4EE1-8DF5-4E3F4EC3E25B}" type="parTrans" cxnId="{C432BACD-164E-4CAE-98B4-773AC855A97F}">
      <dgm:prSet/>
      <dgm:spPr/>
      <dgm:t>
        <a:bodyPr/>
        <a:lstStyle/>
        <a:p>
          <a:endParaRPr lang="es-ES"/>
        </a:p>
      </dgm:t>
    </dgm:pt>
    <dgm:pt modelId="{74A62AFC-261B-46D4-BE52-CD7BEDD8FB33}" type="sibTrans" cxnId="{076BC829-277E-471F-AF6A-630EB47DB332}">
      <dgm:prSet/>
      <dgm:spPr/>
      <dgm:t>
        <a:bodyPr/>
        <a:lstStyle/>
        <a:p>
          <a:endParaRPr lang="es-ES"/>
        </a:p>
      </dgm:t>
    </dgm:pt>
    <dgm:pt modelId="{ABBDE254-C87E-453D-A683-490F5E666CEB}" type="parTrans" cxnId="{076BC829-277E-471F-AF6A-630EB47DB332}">
      <dgm:prSet/>
      <dgm:spPr/>
      <dgm:t>
        <a:bodyPr/>
        <a:lstStyle/>
        <a:p>
          <a:endParaRPr lang="es-ES"/>
        </a:p>
      </dgm:t>
    </dgm:pt>
    <dgm:pt modelId="{2ACF9E7E-F5AF-4FA3-893E-F42E2771268B}">
      <dgm:prSet phldrT="[Texto]"/>
      <dgm:spPr/>
      <dgm:t>
        <a:bodyPr/>
        <a:lstStyle/>
        <a:p>
          <a:r>
            <a:rPr lang="es-ES" dirty="0" smtClean="0"/>
            <a:t>Dos tipos de exámenes: parciales y finales</a:t>
          </a:r>
          <a:endParaRPr lang="es-ES" dirty="0"/>
        </a:p>
      </dgm:t>
    </dgm:pt>
    <dgm:pt modelId="{A52F9876-1FE0-4190-A83C-D0D29DC5572F}">
      <dgm:prSet phldrT="[Texto]"/>
      <dgm:spPr/>
      <dgm:t>
        <a:bodyPr/>
        <a:lstStyle/>
        <a:p>
          <a:r>
            <a:rPr lang="es-ES" dirty="0" smtClean="0"/>
            <a:t>EXÁMENES PARCIALES Y FINALES</a:t>
          </a:r>
          <a:endParaRPr lang="es-ES" dirty="0"/>
        </a:p>
      </dgm:t>
    </dgm:pt>
    <dgm:pt modelId="{075D9437-16D9-4A43-A563-97511BBCF69B}" type="sibTrans" cxnId="{2F016C0B-1952-435F-9D36-62B91364B445}">
      <dgm:prSet/>
      <dgm:spPr/>
      <dgm:t>
        <a:bodyPr/>
        <a:lstStyle/>
        <a:p>
          <a:endParaRPr lang="es-ES"/>
        </a:p>
      </dgm:t>
    </dgm:pt>
    <dgm:pt modelId="{9688A5F3-67B8-4E91-BE50-3C441EA2E3B2}" type="parTrans" cxnId="{2F016C0B-1952-435F-9D36-62B91364B445}">
      <dgm:prSet/>
      <dgm:spPr/>
      <dgm:t>
        <a:bodyPr/>
        <a:lstStyle/>
        <a:p>
          <a:endParaRPr lang="es-ES"/>
        </a:p>
      </dgm:t>
    </dgm:pt>
    <dgm:pt modelId="{029877F9-4144-4889-9A25-0CB4EEAA8CAC}" type="sibTrans" cxnId="{0785EE06-1DEB-4A74-BC37-43EEB5F2B0A0}">
      <dgm:prSet/>
      <dgm:spPr/>
      <dgm:t>
        <a:bodyPr/>
        <a:lstStyle/>
        <a:p>
          <a:endParaRPr lang="es-ES"/>
        </a:p>
      </dgm:t>
    </dgm:pt>
    <dgm:pt modelId="{FC13D40D-02E6-481E-B7BC-45A183941FD6}" type="parTrans" cxnId="{0785EE06-1DEB-4A74-BC37-43EEB5F2B0A0}">
      <dgm:prSet/>
      <dgm:spPr/>
      <dgm:t>
        <a:bodyPr/>
        <a:lstStyle/>
        <a:p>
          <a:endParaRPr lang="es-ES"/>
        </a:p>
      </dgm:t>
    </dgm:pt>
    <dgm:pt modelId="{5541D63C-9B09-406B-9364-CA434B837923}">
      <dgm:prSet phldrT="[Texto]"/>
      <dgm:spPr/>
      <dgm:t>
        <a:bodyPr/>
        <a:lstStyle/>
        <a:p>
          <a:r>
            <a:rPr lang="es-ES" dirty="0" smtClean="0"/>
            <a:t>Existen dos convocatorias por curso</a:t>
          </a:r>
          <a:endParaRPr lang="es-ES" dirty="0"/>
        </a:p>
      </dgm:t>
    </dgm:pt>
    <dgm:pt modelId="{2554A41D-C040-4B93-A6C2-FF169797B91E}">
      <dgm:prSet phldrT="[Texto]"/>
      <dgm:spPr/>
      <dgm:t>
        <a:bodyPr/>
        <a:lstStyle/>
        <a:p>
          <a:r>
            <a:rPr lang="es-ES" dirty="0" smtClean="0"/>
            <a:t>CONVOCATORIAS</a:t>
          </a:r>
          <a:endParaRPr lang="es-ES" dirty="0"/>
        </a:p>
      </dgm:t>
    </dgm:pt>
    <dgm:pt modelId="{52AEAA25-C04C-4A67-ABAB-EF836F38F6DF}" type="sibTrans" cxnId="{DEE7498B-4BAD-4F35-960C-714DF1C82C8E}">
      <dgm:prSet/>
      <dgm:spPr/>
      <dgm:t>
        <a:bodyPr/>
        <a:lstStyle/>
        <a:p>
          <a:endParaRPr lang="es-ES"/>
        </a:p>
      </dgm:t>
    </dgm:pt>
    <dgm:pt modelId="{933AED37-11AB-451A-BA13-001815270E22}" type="parTrans" cxnId="{DEE7498B-4BAD-4F35-960C-714DF1C82C8E}">
      <dgm:prSet/>
      <dgm:spPr/>
      <dgm:t>
        <a:bodyPr/>
        <a:lstStyle/>
        <a:p>
          <a:endParaRPr lang="es-ES"/>
        </a:p>
      </dgm:t>
    </dgm:pt>
    <dgm:pt modelId="{5016B799-B657-4E23-A6D7-F17CC3299814}" type="sibTrans" cxnId="{34CEEBA4-6C5B-4403-A179-D1BE57D4CBF3}">
      <dgm:prSet/>
      <dgm:spPr/>
      <dgm:t>
        <a:bodyPr/>
        <a:lstStyle/>
        <a:p>
          <a:endParaRPr lang="es-ES"/>
        </a:p>
      </dgm:t>
    </dgm:pt>
    <dgm:pt modelId="{B564DA25-7E15-4E2C-9B3B-7B1694BF7892}" type="parTrans" cxnId="{34CEEBA4-6C5B-4403-A179-D1BE57D4CBF3}">
      <dgm:prSet/>
      <dgm:spPr/>
      <dgm:t>
        <a:bodyPr/>
        <a:lstStyle/>
        <a:p>
          <a:endParaRPr lang="es-ES"/>
        </a:p>
      </dgm:t>
    </dgm:pt>
    <dgm:pt modelId="{6A9CD86C-8A64-467F-912F-C8553C3021C1}">
      <dgm:prSet phldrT="[Texto]"/>
      <dgm:spPr/>
      <dgm:t>
        <a:bodyPr/>
        <a:lstStyle/>
        <a:p>
          <a:r>
            <a:rPr lang="es-ES" dirty="0" smtClean="0"/>
            <a:t>Hay 6 convocatorias por materia en la carrera</a:t>
          </a:r>
          <a:endParaRPr lang="es-ES" dirty="0"/>
        </a:p>
      </dgm:t>
    </dgm:pt>
    <dgm:pt modelId="{044C4733-8662-449F-8205-A980E37071E5}" type="parTrans" cxnId="{695B400A-8949-46D7-8EAC-628452AD669C}">
      <dgm:prSet/>
      <dgm:spPr/>
      <dgm:t>
        <a:bodyPr/>
        <a:lstStyle/>
        <a:p>
          <a:endParaRPr lang="es-ES"/>
        </a:p>
      </dgm:t>
    </dgm:pt>
    <dgm:pt modelId="{34BAC8F2-252C-45F7-935D-AD0D9BE4CB30}" type="sibTrans" cxnId="{695B400A-8949-46D7-8EAC-628452AD669C}">
      <dgm:prSet/>
      <dgm:spPr/>
      <dgm:t>
        <a:bodyPr/>
        <a:lstStyle/>
        <a:p>
          <a:endParaRPr lang="es-ES"/>
        </a:p>
      </dgm:t>
    </dgm:pt>
    <dgm:pt modelId="{3DB42548-4E04-4AB9-891F-38B473509A9D}">
      <dgm:prSet phldrT="[Texto]"/>
      <dgm:spPr/>
      <dgm:t>
        <a:bodyPr/>
        <a:lstStyle/>
        <a:p>
          <a:r>
            <a:rPr lang="es-ES" dirty="0" smtClean="0">
              <a:hlinkClick xmlns:r="http://schemas.openxmlformats.org/officeDocument/2006/relationships" r:id="rId2"/>
            </a:rPr>
            <a:t>Calendario de exámenes</a:t>
          </a:r>
          <a:endParaRPr lang="es-ES" dirty="0"/>
        </a:p>
      </dgm:t>
    </dgm:pt>
    <dgm:pt modelId="{D2E09DC9-8548-4DFA-8AFD-E59A70A57589}" type="parTrans" cxnId="{B7367714-8273-470C-AA09-8DCA758A7B59}">
      <dgm:prSet/>
      <dgm:spPr/>
      <dgm:t>
        <a:bodyPr/>
        <a:lstStyle/>
        <a:p>
          <a:endParaRPr lang="es-ES"/>
        </a:p>
      </dgm:t>
    </dgm:pt>
    <dgm:pt modelId="{274C3F8E-327E-4E7E-8DBF-EE0DF5A0C546}" type="sibTrans" cxnId="{B7367714-8273-470C-AA09-8DCA758A7B59}">
      <dgm:prSet/>
      <dgm:spPr/>
      <dgm:t>
        <a:bodyPr/>
        <a:lstStyle/>
        <a:p>
          <a:endParaRPr lang="es-ES"/>
        </a:p>
      </dgm:t>
    </dgm:pt>
    <dgm:pt modelId="{FFBC6488-0B49-4D87-B12F-7A3A5E5FB7DE}" type="pres">
      <dgm:prSet presAssocID="{09B239A8-D854-425F-930E-3E3E8ECB2136}" presName="Name0" presStyleCnt="0">
        <dgm:presLayoutVars>
          <dgm:dir/>
          <dgm:animLvl val="lvl"/>
          <dgm:resizeHandles val="exact"/>
        </dgm:presLayoutVars>
      </dgm:prSet>
      <dgm:spPr/>
      <dgm:t>
        <a:bodyPr/>
        <a:lstStyle/>
        <a:p>
          <a:endParaRPr lang="es-ES"/>
        </a:p>
      </dgm:t>
    </dgm:pt>
    <dgm:pt modelId="{B33B8A31-1CF3-4715-A8C1-C9A7F73019D0}" type="pres">
      <dgm:prSet presAssocID="{2554A41D-C040-4B93-A6C2-FF169797B91E}" presName="linNode" presStyleCnt="0"/>
      <dgm:spPr/>
    </dgm:pt>
    <dgm:pt modelId="{5A2ACB34-AC39-4707-BAC5-15D032DF06D6}" type="pres">
      <dgm:prSet presAssocID="{2554A41D-C040-4B93-A6C2-FF169797B91E}" presName="parentText" presStyleLbl="node1" presStyleIdx="0" presStyleCnt="3">
        <dgm:presLayoutVars>
          <dgm:chMax val="1"/>
          <dgm:bulletEnabled val="1"/>
        </dgm:presLayoutVars>
      </dgm:prSet>
      <dgm:spPr/>
      <dgm:t>
        <a:bodyPr/>
        <a:lstStyle/>
        <a:p>
          <a:endParaRPr lang="es-ES"/>
        </a:p>
      </dgm:t>
    </dgm:pt>
    <dgm:pt modelId="{F576BABB-C959-4F76-A1C6-85F84926EF11}" type="pres">
      <dgm:prSet presAssocID="{2554A41D-C040-4B93-A6C2-FF169797B91E}" presName="descendantText" presStyleLbl="alignAccFollowNode1" presStyleIdx="0" presStyleCnt="3">
        <dgm:presLayoutVars>
          <dgm:bulletEnabled val="1"/>
        </dgm:presLayoutVars>
      </dgm:prSet>
      <dgm:spPr/>
      <dgm:t>
        <a:bodyPr/>
        <a:lstStyle/>
        <a:p>
          <a:endParaRPr lang="es-ES"/>
        </a:p>
      </dgm:t>
    </dgm:pt>
    <dgm:pt modelId="{7A64591D-FDF6-4C38-9F80-FA737B756C6B}" type="pres">
      <dgm:prSet presAssocID="{5016B799-B657-4E23-A6D7-F17CC3299814}" presName="sp" presStyleCnt="0"/>
      <dgm:spPr/>
    </dgm:pt>
    <dgm:pt modelId="{51564950-68D8-4657-B910-503DDFF8F46F}" type="pres">
      <dgm:prSet presAssocID="{A52F9876-1FE0-4190-A83C-D0D29DC5572F}" presName="linNode" presStyleCnt="0"/>
      <dgm:spPr/>
    </dgm:pt>
    <dgm:pt modelId="{049BBEBB-C6AA-498E-93ED-2ED1B9A136BE}" type="pres">
      <dgm:prSet presAssocID="{A52F9876-1FE0-4190-A83C-D0D29DC5572F}" presName="parentText" presStyleLbl="node1" presStyleIdx="1" presStyleCnt="3">
        <dgm:presLayoutVars>
          <dgm:chMax val="1"/>
          <dgm:bulletEnabled val="1"/>
        </dgm:presLayoutVars>
      </dgm:prSet>
      <dgm:spPr/>
      <dgm:t>
        <a:bodyPr/>
        <a:lstStyle/>
        <a:p>
          <a:endParaRPr lang="es-ES"/>
        </a:p>
      </dgm:t>
    </dgm:pt>
    <dgm:pt modelId="{ED63C6D8-80C6-4F9B-A726-C1E34CABBAFA}" type="pres">
      <dgm:prSet presAssocID="{A52F9876-1FE0-4190-A83C-D0D29DC5572F}" presName="descendantText" presStyleLbl="alignAccFollowNode1" presStyleIdx="1" presStyleCnt="3">
        <dgm:presLayoutVars>
          <dgm:bulletEnabled val="1"/>
        </dgm:presLayoutVars>
      </dgm:prSet>
      <dgm:spPr/>
      <dgm:t>
        <a:bodyPr/>
        <a:lstStyle/>
        <a:p>
          <a:endParaRPr lang="es-ES"/>
        </a:p>
      </dgm:t>
    </dgm:pt>
    <dgm:pt modelId="{788A1698-293F-46C1-A73B-C3C5354B5F03}" type="pres">
      <dgm:prSet presAssocID="{075D9437-16D9-4A43-A563-97511BBCF69B}" presName="sp" presStyleCnt="0"/>
      <dgm:spPr/>
    </dgm:pt>
    <dgm:pt modelId="{DEC6C748-7CD8-4454-891C-16D2CD2D83B6}" type="pres">
      <dgm:prSet presAssocID="{841D1B26-B8C4-4369-9C33-3A095EA09E4D}" presName="linNode" presStyleCnt="0"/>
      <dgm:spPr/>
    </dgm:pt>
    <dgm:pt modelId="{53E1A92C-97F2-4332-9868-FC9974A2B8BA}" type="pres">
      <dgm:prSet presAssocID="{841D1B26-B8C4-4369-9C33-3A095EA09E4D}" presName="parentText" presStyleLbl="node1" presStyleIdx="2" presStyleCnt="3">
        <dgm:presLayoutVars>
          <dgm:chMax val="1"/>
          <dgm:bulletEnabled val="1"/>
        </dgm:presLayoutVars>
      </dgm:prSet>
      <dgm:spPr/>
      <dgm:t>
        <a:bodyPr/>
        <a:lstStyle/>
        <a:p>
          <a:endParaRPr lang="es-ES"/>
        </a:p>
      </dgm:t>
    </dgm:pt>
    <dgm:pt modelId="{EF8B39AC-4744-4855-999A-0767520B7FB0}" type="pres">
      <dgm:prSet presAssocID="{841D1B26-B8C4-4369-9C33-3A095EA09E4D}" presName="descendantText" presStyleLbl="alignAccFollowNode1" presStyleIdx="2" presStyleCnt="3">
        <dgm:presLayoutVars>
          <dgm:bulletEnabled val="1"/>
        </dgm:presLayoutVars>
      </dgm:prSet>
      <dgm:spPr/>
      <dgm:t>
        <a:bodyPr/>
        <a:lstStyle/>
        <a:p>
          <a:endParaRPr lang="es-ES"/>
        </a:p>
      </dgm:t>
    </dgm:pt>
  </dgm:ptLst>
  <dgm:cxnLst>
    <dgm:cxn modelId="{41623009-6EF0-488F-8650-A1C272F5DB72}" type="presOf" srcId="{A52F9876-1FE0-4190-A83C-D0D29DC5572F}" destId="{049BBEBB-C6AA-498E-93ED-2ED1B9A136BE}" srcOrd="0" destOrd="0" presId="urn:microsoft.com/office/officeart/2005/8/layout/vList5"/>
    <dgm:cxn modelId="{DEE7498B-4BAD-4F35-960C-714DF1C82C8E}" srcId="{2554A41D-C040-4B93-A6C2-FF169797B91E}" destId="{5541D63C-9B09-406B-9364-CA434B837923}" srcOrd="0" destOrd="0" parTransId="{933AED37-11AB-451A-BA13-001815270E22}" sibTransId="{52AEAA25-C04C-4A67-ABAB-EF836F38F6DF}"/>
    <dgm:cxn modelId="{A0BEE477-D0B8-4733-8381-CD07E7264DCD}" type="presOf" srcId="{2ACF9E7E-F5AF-4FA3-893E-F42E2771268B}" destId="{ED63C6D8-80C6-4F9B-A726-C1E34CABBAFA}" srcOrd="0" destOrd="0" presId="urn:microsoft.com/office/officeart/2005/8/layout/vList5"/>
    <dgm:cxn modelId="{6A5F2E86-E96E-45DC-B4F1-32E68B1B541F}" type="presOf" srcId="{3DB42548-4E04-4AB9-891F-38B473509A9D}" destId="{ED63C6D8-80C6-4F9B-A726-C1E34CABBAFA}" srcOrd="0" destOrd="1" presId="urn:microsoft.com/office/officeart/2005/8/layout/vList5"/>
    <dgm:cxn modelId="{0785EE06-1DEB-4A74-BC37-43EEB5F2B0A0}" srcId="{A52F9876-1FE0-4190-A83C-D0D29DC5572F}" destId="{2ACF9E7E-F5AF-4FA3-893E-F42E2771268B}" srcOrd="0" destOrd="0" parTransId="{FC13D40D-02E6-481E-B7BC-45A183941FD6}" sibTransId="{029877F9-4144-4889-9A25-0CB4EEAA8CAC}"/>
    <dgm:cxn modelId="{695B400A-8949-46D7-8EAC-628452AD669C}" srcId="{2554A41D-C040-4B93-A6C2-FF169797B91E}" destId="{6A9CD86C-8A64-467F-912F-C8553C3021C1}" srcOrd="1" destOrd="0" parTransId="{044C4733-8662-449F-8205-A980E37071E5}" sibTransId="{34BAC8F2-252C-45F7-935D-AD0D9BE4CB30}"/>
    <dgm:cxn modelId="{076BC829-277E-471F-AF6A-630EB47DB332}" srcId="{841D1B26-B8C4-4369-9C33-3A095EA09E4D}" destId="{442B3C64-EA14-4671-A72D-EF90ECA643D0}" srcOrd="0" destOrd="0" parTransId="{ABBDE254-C87E-453D-A683-490F5E666CEB}" sibTransId="{74A62AFC-261B-46D4-BE52-CD7BEDD8FB33}"/>
    <dgm:cxn modelId="{C432BACD-164E-4CAE-98B4-773AC855A97F}" srcId="{09B239A8-D854-425F-930E-3E3E8ECB2136}" destId="{841D1B26-B8C4-4369-9C33-3A095EA09E4D}" srcOrd="2" destOrd="0" parTransId="{94C1A3F7-B434-4EE1-8DF5-4E3F4EC3E25B}" sibTransId="{98950653-9848-4A24-B5FF-4577FE6DBB9A}"/>
    <dgm:cxn modelId="{34CEEBA4-6C5B-4403-A179-D1BE57D4CBF3}" srcId="{09B239A8-D854-425F-930E-3E3E8ECB2136}" destId="{2554A41D-C040-4B93-A6C2-FF169797B91E}" srcOrd="0" destOrd="0" parTransId="{B564DA25-7E15-4E2C-9B3B-7B1694BF7892}" sibTransId="{5016B799-B657-4E23-A6D7-F17CC3299814}"/>
    <dgm:cxn modelId="{3AF5FB5A-1851-4DEB-89DE-75F6AB0B4DDE}" type="presOf" srcId="{2554A41D-C040-4B93-A6C2-FF169797B91E}" destId="{5A2ACB34-AC39-4707-BAC5-15D032DF06D6}" srcOrd="0" destOrd="0" presId="urn:microsoft.com/office/officeart/2005/8/layout/vList5"/>
    <dgm:cxn modelId="{F071F786-3192-4D68-9031-20DF5CC2052C}" type="presOf" srcId="{442B3C64-EA14-4671-A72D-EF90ECA643D0}" destId="{EF8B39AC-4744-4855-999A-0767520B7FB0}" srcOrd="0" destOrd="0" presId="urn:microsoft.com/office/officeart/2005/8/layout/vList5"/>
    <dgm:cxn modelId="{2F016C0B-1952-435F-9D36-62B91364B445}" srcId="{09B239A8-D854-425F-930E-3E3E8ECB2136}" destId="{A52F9876-1FE0-4190-A83C-D0D29DC5572F}" srcOrd="1" destOrd="0" parTransId="{9688A5F3-67B8-4E91-BE50-3C441EA2E3B2}" sibTransId="{075D9437-16D9-4A43-A563-97511BBCF69B}"/>
    <dgm:cxn modelId="{E06B1A6F-DABF-49DE-9D6D-0822A52D2B65}" type="presOf" srcId="{841D1B26-B8C4-4369-9C33-3A095EA09E4D}" destId="{53E1A92C-97F2-4332-9868-FC9974A2B8BA}" srcOrd="0" destOrd="0" presId="urn:microsoft.com/office/officeart/2005/8/layout/vList5"/>
    <dgm:cxn modelId="{9AE6FDCC-B494-4FEF-AB55-CE7E0CFC58DF}" type="presOf" srcId="{09B239A8-D854-425F-930E-3E3E8ECB2136}" destId="{FFBC6488-0B49-4D87-B12F-7A3A5E5FB7DE}" srcOrd="0" destOrd="0" presId="urn:microsoft.com/office/officeart/2005/8/layout/vList5"/>
    <dgm:cxn modelId="{4D07CE2E-990C-4F48-BE6E-4753C6C41E8B}" type="presOf" srcId="{5541D63C-9B09-406B-9364-CA434B837923}" destId="{F576BABB-C959-4F76-A1C6-85F84926EF11}" srcOrd="0" destOrd="0" presId="urn:microsoft.com/office/officeart/2005/8/layout/vList5"/>
    <dgm:cxn modelId="{B7367714-8273-470C-AA09-8DCA758A7B59}" srcId="{A52F9876-1FE0-4190-A83C-D0D29DC5572F}" destId="{3DB42548-4E04-4AB9-891F-38B473509A9D}" srcOrd="1" destOrd="0" parTransId="{D2E09DC9-8548-4DFA-8AFD-E59A70A57589}" sibTransId="{274C3F8E-327E-4E7E-8DBF-EE0DF5A0C546}"/>
    <dgm:cxn modelId="{0BD7470D-D3B1-4A80-AF43-3DCCC04D96E5}" type="presOf" srcId="{6A9CD86C-8A64-467F-912F-C8553C3021C1}" destId="{F576BABB-C959-4F76-A1C6-85F84926EF11}" srcOrd="0" destOrd="1" presId="urn:microsoft.com/office/officeart/2005/8/layout/vList5"/>
    <dgm:cxn modelId="{7EC37AFE-E96A-4A72-9FE2-EDC609C55B3E}" type="presParOf" srcId="{FFBC6488-0B49-4D87-B12F-7A3A5E5FB7DE}" destId="{B33B8A31-1CF3-4715-A8C1-C9A7F73019D0}" srcOrd="0" destOrd="0" presId="urn:microsoft.com/office/officeart/2005/8/layout/vList5"/>
    <dgm:cxn modelId="{376AFBD1-1FD8-4D0A-A191-84D133AE828C}" type="presParOf" srcId="{B33B8A31-1CF3-4715-A8C1-C9A7F73019D0}" destId="{5A2ACB34-AC39-4707-BAC5-15D032DF06D6}" srcOrd="0" destOrd="0" presId="urn:microsoft.com/office/officeart/2005/8/layout/vList5"/>
    <dgm:cxn modelId="{FCE545D4-B067-4866-8EA6-F7ECC12CACA4}" type="presParOf" srcId="{B33B8A31-1CF3-4715-A8C1-C9A7F73019D0}" destId="{F576BABB-C959-4F76-A1C6-85F84926EF11}" srcOrd="1" destOrd="0" presId="urn:microsoft.com/office/officeart/2005/8/layout/vList5"/>
    <dgm:cxn modelId="{5868A1CD-8A01-4B2A-B64C-E89B81F943F9}" type="presParOf" srcId="{FFBC6488-0B49-4D87-B12F-7A3A5E5FB7DE}" destId="{7A64591D-FDF6-4C38-9F80-FA737B756C6B}" srcOrd="1" destOrd="0" presId="urn:microsoft.com/office/officeart/2005/8/layout/vList5"/>
    <dgm:cxn modelId="{3ADA3341-70E4-4AEA-A349-EB3F5535165B}" type="presParOf" srcId="{FFBC6488-0B49-4D87-B12F-7A3A5E5FB7DE}" destId="{51564950-68D8-4657-B910-503DDFF8F46F}" srcOrd="2" destOrd="0" presId="urn:microsoft.com/office/officeart/2005/8/layout/vList5"/>
    <dgm:cxn modelId="{DD25626D-F92F-4F56-8C2F-AF9B216751A3}" type="presParOf" srcId="{51564950-68D8-4657-B910-503DDFF8F46F}" destId="{049BBEBB-C6AA-498E-93ED-2ED1B9A136BE}" srcOrd="0" destOrd="0" presId="urn:microsoft.com/office/officeart/2005/8/layout/vList5"/>
    <dgm:cxn modelId="{31A442C8-C194-4499-A0A8-E8F8CB1F62CF}" type="presParOf" srcId="{51564950-68D8-4657-B910-503DDFF8F46F}" destId="{ED63C6D8-80C6-4F9B-A726-C1E34CABBAFA}" srcOrd="1" destOrd="0" presId="urn:microsoft.com/office/officeart/2005/8/layout/vList5"/>
    <dgm:cxn modelId="{B1474BBE-0ED5-481F-9B0A-949169E5C4B4}" type="presParOf" srcId="{FFBC6488-0B49-4D87-B12F-7A3A5E5FB7DE}" destId="{788A1698-293F-46C1-A73B-C3C5354B5F03}" srcOrd="3" destOrd="0" presId="urn:microsoft.com/office/officeart/2005/8/layout/vList5"/>
    <dgm:cxn modelId="{30CD567F-8059-4063-A276-1C722E85BD09}" type="presParOf" srcId="{FFBC6488-0B49-4D87-B12F-7A3A5E5FB7DE}" destId="{DEC6C748-7CD8-4454-891C-16D2CD2D83B6}" srcOrd="4" destOrd="0" presId="urn:microsoft.com/office/officeart/2005/8/layout/vList5"/>
    <dgm:cxn modelId="{B91F7614-3D4A-4BBA-A00D-FB78DAA0C8F1}" type="presParOf" srcId="{DEC6C748-7CD8-4454-891C-16D2CD2D83B6}" destId="{53E1A92C-97F2-4332-9868-FC9974A2B8BA}" srcOrd="0" destOrd="0" presId="urn:microsoft.com/office/officeart/2005/8/layout/vList5"/>
    <dgm:cxn modelId="{488AB0C3-6781-4E52-8931-0DE0347233A4}" type="presParOf" srcId="{DEC6C748-7CD8-4454-891C-16D2CD2D83B6}" destId="{EF8B39AC-4744-4855-999A-0767520B7FB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9B239A8-D854-425F-930E-3E3E8ECB213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442B3C64-EA14-4671-A72D-EF90ECA643D0}">
      <dgm:prSet phldrT="[Texto]"/>
      <dgm:spPr/>
      <dgm:t>
        <a:bodyPr/>
        <a:lstStyle/>
        <a:p>
          <a:r>
            <a:rPr lang="es-ES" dirty="0" smtClean="0"/>
            <a:t>Una vez cerrada la evaluación, el profesor cumplimenta el acta y las notas suben al expediente del estudiante</a:t>
          </a:r>
          <a:endParaRPr lang="es-ES" dirty="0"/>
        </a:p>
      </dgm:t>
    </dgm:pt>
    <dgm:pt modelId="{841D1B26-B8C4-4369-9C33-3A095EA09E4D}">
      <dgm:prSet phldrT="[Texto]"/>
      <dgm:spPr/>
      <dgm:t>
        <a:bodyPr/>
        <a:lstStyle/>
        <a:p>
          <a:r>
            <a:rPr lang="es-ES" dirty="0" smtClean="0"/>
            <a:t> Actas</a:t>
          </a:r>
          <a:endParaRPr lang="es-ES" dirty="0"/>
        </a:p>
      </dgm:t>
    </dgm:pt>
    <dgm:pt modelId="{98950653-9848-4A24-B5FF-4577FE6DBB9A}" type="sibTrans" cxnId="{C432BACD-164E-4CAE-98B4-773AC855A97F}">
      <dgm:prSet/>
      <dgm:spPr/>
      <dgm:t>
        <a:bodyPr/>
        <a:lstStyle/>
        <a:p>
          <a:endParaRPr lang="es-ES"/>
        </a:p>
      </dgm:t>
    </dgm:pt>
    <dgm:pt modelId="{94C1A3F7-B434-4EE1-8DF5-4E3F4EC3E25B}" type="parTrans" cxnId="{C432BACD-164E-4CAE-98B4-773AC855A97F}">
      <dgm:prSet/>
      <dgm:spPr/>
      <dgm:t>
        <a:bodyPr/>
        <a:lstStyle/>
        <a:p>
          <a:endParaRPr lang="es-ES"/>
        </a:p>
      </dgm:t>
    </dgm:pt>
    <dgm:pt modelId="{74A62AFC-261B-46D4-BE52-CD7BEDD8FB33}" type="sibTrans" cxnId="{076BC829-277E-471F-AF6A-630EB47DB332}">
      <dgm:prSet/>
      <dgm:spPr/>
      <dgm:t>
        <a:bodyPr/>
        <a:lstStyle/>
        <a:p>
          <a:endParaRPr lang="es-ES"/>
        </a:p>
      </dgm:t>
    </dgm:pt>
    <dgm:pt modelId="{ABBDE254-C87E-453D-A683-490F5E666CEB}" type="parTrans" cxnId="{076BC829-277E-471F-AF6A-630EB47DB332}">
      <dgm:prSet/>
      <dgm:spPr/>
      <dgm:t>
        <a:bodyPr/>
        <a:lstStyle/>
        <a:p>
          <a:endParaRPr lang="es-ES"/>
        </a:p>
      </dgm:t>
    </dgm:pt>
    <dgm:pt modelId="{2ACF9E7E-F5AF-4FA3-893E-F42E2771268B}">
      <dgm:prSet phldrT="[Texto]"/>
      <dgm:spPr/>
      <dgm:t>
        <a:bodyPr/>
        <a:lstStyle/>
        <a:p>
          <a:r>
            <a:rPr lang="es-ES" dirty="0" smtClean="0"/>
            <a:t>Revisiones de exámenes</a:t>
          </a:r>
          <a:endParaRPr lang="es-ES" b="1" dirty="0"/>
        </a:p>
      </dgm:t>
    </dgm:pt>
    <dgm:pt modelId="{A52F9876-1FE0-4190-A83C-D0D29DC5572F}">
      <dgm:prSet phldrT="[Texto]"/>
      <dgm:spPr/>
      <dgm:t>
        <a:bodyPr/>
        <a:lstStyle/>
        <a:p>
          <a:r>
            <a:rPr lang="es-ES" dirty="0" smtClean="0"/>
            <a:t>Revisiones y Reclamaciones a las calificaciones</a:t>
          </a:r>
          <a:endParaRPr lang="es-ES" dirty="0"/>
        </a:p>
      </dgm:t>
    </dgm:pt>
    <dgm:pt modelId="{075D9437-16D9-4A43-A563-97511BBCF69B}" type="sibTrans" cxnId="{2F016C0B-1952-435F-9D36-62B91364B445}">
      <dgm:prSet/>
      <dgm:spPr/>
      <dgm:t>
        <a:bodyPr/>
        <a:lstStyle/>
        <a:p>
          <a:endParaRPr lang="es-ES"/>
        </a:p>
      </dgm:t>
    </dgm:pt>
    <dgm:pt modelId="{9688A5F3-67B8-4E91-BE50-3C441EA2E3B2}" type="parTrans" cxnId="{2F016C0B-1952-435F-9D36-62B91364B445}">
      <dgm:prSet/>
      <dgm:spPr/>
      <dgm:t>
        <a:bodyPr/>
        <a:lstStyle/>
        <a:p>
          <a:endParaRPr lang="es-ES"/>
        </a:p>
      </dgm:t>
    </dgm:pt>
    <dgm:pt modelId="{029877F9-4144-4889-9A25-0CB4EEAA8CAC}" type="sibTrans" cxnId="{0785EE06-1DEB-4A74-BC37-43EEB5F2B0A0}">
      <dgm:prSet/>
      <dgm:spPr/>
      <dgm:t>
        <a:bodyPr/>
        <a:lstStyle/>
        <a:p>
          <a:endParaRPr lang="es-ES"/>
        </a:p>
      </dgm:t>
    </dgm:pt>
    <dgm:pt modelId="{FC13D40D-02E6-481E-B7BC-45A183941FD6}" type="parTrans" cxnId="{0785EE06-1DEB-4A74-BC37-43EEB5F2B0A0}">
      <dgm:prSet/>
      <dgm:spPr/>
      <dgm:t>
        <a:bodyPr/>
        <a:lstStyle/>
        <a:p>
          <a:endParaRPr lang="es-ES"/>
        </a:p>
      </dgm:t>
    </dgm:pt>
    <dgm:pt modelId="{5541D63C-9B09-406B-9364-CA434B837923}">
      <dgm:prSet phldrT="[Texto]"/>
      <dgm:spPr/>
      <dgm:t>
        <a:bodyPr/>
        <a:lstStyle/>
        <a:p>
          <a:r>
            <a:rPr lang="pt-BR" smtClean="0"/>
            <a:t>a) De 0 a 4,9: Suspenso (SS). </a:t>
          </a:r>
          <a:endParaRPr lang="es-ES" dirty="0"/>
        </a:p>
      </dgm:t>
    </dgm:pt>
    <dgm:pt modelId="{2554A41D-C040-4B93-A6C2-FF169797B91E}">
      <dgm:prSet phldrT="[Texto]"/>
      <dgm:spPr/>
      <dgm:t>
        <a:bodyPr/>
        <a:lstStyle/>
        <a:p>
          <a:r>
            <a:rPr lang="es-ES" dirty="0" smtClean="0"/>
            <a:t>SISTEMA DE CALIFICACIONES</a:t>
          </a:r>
          <a:endParaRPr lang="es-ES" dirty="0"/>
        </a:p>
      </dgm:t>
    </dgm:pt>
    <dgm:pt modelId="{52AEAA25-C04C-4A67-ABAB-EF836F38F6DF}" type="sibTrans" cxnId="{DEE7498B-4BAD-4F35-960C-714DF1C82C8E}">
      <dgm:prSet/>
      <dgm:spPr/>
      <dgm:t>
        <a:bodyPr/>
        <a:lstStyle/>
        <a:p>
          <a:endParaRPr lang="es-ES"/>
        </a:p>
      </dgm:t>
    </dgm:pt>
    <dgm:pt modelId="{933AED37-11AB-451A-BA13-001815270E22}" type="parTrans" cxnId="{DEE7498B-4BAD-4F35-960C-714DF1C82C8E}">
      <dgm:prSet/>
      <dgm:spPr/>
      <dgm:t>
        <a:bodyPr/>
        <a:lstStyle/>
        <a:p>
          <a:endParaRPr lang="es-ES"/>
        </a:p>
      </dgm:t>
    </dgm:pt>
    <dgm:pt modelId="{5016B799-B657-4E23-A6D7-F17CC3299814}" type="sibTrans" cxnId="{34CEEBA4-6C5B-4403-A179-D1BE57D4CBF3}">
      <dgm:prSet/>
      <dgm:spPr/>
      <dgm:t>
        <a:bodyPr/>
        <a:lstStyle/>
        <a:p>
          <a:endParaRPr lang="es-ES"/>
        </a:p>
      </dgm:t>
    </dgm:pt>
    <dgm:pt modelId="{B564DA25-7E15-4E2C-9B3B-7B1694BF7892}" type="parTrans" cxnId="{34CEEBA4-6C5B-4403-A179-D1BE57D4CBF3}">
      <dgm:prSet/>
      <dgm:spPr/>
      <dgm:t>
        <a:bodyPr/>
        <a:lstStyle/>
        <a:p>
          <a:endParaRPr lang="es-ES"/>
        </a:p>
      </dgm:t>
    </dgm:pt>
    <dgm:pt modelId="{6FD4FCC5-A9C8-4960-9D32-8E053C2327DF}">
      <dgm:prSet/>
      <dgm:spPr/>
      <dgm:t>
        <a:bodyPr/>
        <a:lstStyle/>
        <a:p>
          <a:pPr rtl="0"/>
          <a:r>
            <a:rPr lang="es-ES" smtClean="0"/>
            <a:t>b) De 5 a 6,9: Aprobado (AP). </a:t>
          </a:r>
          <a:endParaRPr lang="es-ES"/>
        </a:p>
      </dgm:t>
    </dgm:pt>
    <dgm:pt modelId="{0D1F6FDC-2D7D-47F8-9F34-A99B2876BF49}" type="parTrans" cxnId="{A1747402-974F-48C5-B514-504D4F721F9D}">
      <dgm:prSet/>
      <dgm:spPr/>
      <dgm:t>
        <a:bodyPr/>
        <a:lstStyle/>
        <a:p>
          <a:endParaRPr lang="es-ES"/>
        </a:p>
      </dgm:t>
    </dgm:pt>
    <dgm:pt modelId="{D6A475D8-F358-46FF-AC12-28E0A4AB4053}" type="sibTrans" cxnId="{A1747402-974F-48C5-B514-504D4F721F9D}">
      <dgm:prSet/>
      <dgm:spPr/>
      <dgm:t>
        <a:bodyPr/>
        <a:lstStyle/>
        <a:p>
          <a:endParaRPr lang="es-ES"/>
        </a:p>
      </dgm:t>
    </dgm:pt>
    <dgm:pt modelId="{F74E1779-1A2D-473F-82D3-ED17C41C91D4}">
      <dgm:prSet/>
      <dgm:spPr/>
      <dgm:t>
        <a:bodyPr/>
        <a:lstStyle/>
        <a:p>
          <a:pPr rtl="0"/>
          <a:r>
            <a:rPr lang="es-ES" dirty="0" smtClean="0"/>
            <a:t>c) De 7 a 8,9: Notable (NT). </a:t>
          </a:r>
          <a:endParaRPr lang="es-ES" dirty="0"/>
        </a:p>
      </dgm:t>
    </dgm:pt>
    <dgm:pt modelId="{6D534F42-62CE-47E3-A94A-B11F06EB84CE}" type="parTrans" cxnId="{5717E3EF-C549-4548-9A0F-161D3063D6B7}">
      <dgm:prSet/>
      <dgm:spPr/>
      <dgm:t>
        <a:bodyPr/>
        <a:lstStyle/>
        <a:p>
          <a:endParaRPr lang="es-ES"/>
        </a:p>
      </dgm:t>
    </dgm:pt>
    <dgm:pt modelId="{3019AEFA-ED13-4C7D-96ED-1DD86B8871D9}" type="sibTrans" cxnId="{5717E3EF-C549-4548-9A0F-161D3063D6B7}">
      <dgm:prSet/>
      <dgm:spPr/>
      <dgm:t>
        <a:bodyPr/>
        <a:lstStyle/>
        <a:p>
          <a:endParaRPr lang="es-ES"/>
        </a:p>
      </dgm:t>
    </dgm:pt>
    <dgm:pt modelId="{14158A51-89C8-4CD3-990B-31B2A858C904}">
      <dgm:prSet/>
      <dgm:spPr/>
      <dgm:t>
        <a:bodyPr/>
        <a:lstStyle/>
        <a:p>
          <a:pPr rtl="0"/>
          <a:r>
            <a:rPr lang="es-ES" dirty="0" smtClean="0"/>
            <a:t>d) De 9 a 10: Sobresaliente (SB)</a:t>
          </a:r>
          <a:endParaRPr lang="es-ES" dirty="0"/>
        </a:p>
      </dgm:t>
    </dgm:pt>
    <dgm:pt modelId="{82D63362-8F1B-47D0-BB8F-51DF5C586FBE}" type="parTrans" cxnId="{F4534FDD-62E6-4E89-93AC-BD21C9772CF3}">
      <dgm:prSet/>
      <dgm:spPr/>
      <dgm:t>
        <a:bodyPr/>
        <a:lstStyle/>
        <a:p>
          <a:endParaRPr lang="es-ES"/>
        </a:p>
      </dgm:t>
    </dgm:pt>
    <dgm:pt modelId="{3AFE86A2-A136-417D-890B-7EC51A1370BB}" type="sibTrans" cxnId="{F4534FDD-62E6-4E89-93AC-BD21C9772CF3}">
      <dgm:prSet/>
      <dgm:spPr/>
      <dgm:t>
        <a:bodyPr/>
        <a:lstStyle/>
        <a:p>
          <a:endParaRPr lang="es-ES"/>
        </a:p>
      </dgm:t>
    </dgm:pt>
    <dgm:pt modelId="{FF52B63B-A5C5-45C3-8832-B0D6BB6233E8}">
      <dgm:prSet phldrT="[Texto]"/>
      <dgm:spPr/>
      <dgm:t>
        <a:bodyPr/>
        <a:lstStyle/>
        <a:p>
          <a:r>
            <a:rPr lang="es-ES" dirty="0" smtClean="0"/>
            <a:t>Recurso de Apelación contra las calificaciones </a:t>
          </a:r>
          <a:r>
            <a:rPr lang="es-ES" b="1" dirty="0" smtClean="0"/>
            <a:t>definitivas</a:t>
          </a:r>
          <a:endParaRPr lang="es-ES" b="1" dirty="0"/>
        </a:p>
      </dgm:t>
    </dgm:pt>
    <dgm:pt modelId="{3A2B0626-F2B5-4939-86D1-3F3E88C5887E}" type="parTrans" cxnId="{32B70C30-FA89-40F6-8223-872F293990D9}">
      <dgm:prSet/>
      <dgm:spPr/>
    </dgm:pt>
    <dgm:pt modelId="{BDAF9DC3-025B-4196-B25C-75052FE8D1AA}" type="sibTrans" cxnId="{32B70C30-FA89-40F6-8223-872F293990D9}">
      <dgm:prSet/>
      <dgm:spPr/>
    </dgm:pt>
    <dgm:pt modelId="{FFBC6488-0B49-4D87-B12F-7A3A5E5FB7DE}" type="pres">
      <dgm:prSet presAssocID="{09B239A8-D854-425F-930E-3E3E8ECB2136}" presName="Name0" presStyleCnt="0">
        <dgm:presLayoutVars>
          <dgm:dir/>
          <dgm:animLvl val="lvl"/>
          <dgm:resizeHandles val="exact"/>
        </dgm:presLayoutVars>
      </dgm:prSet>
      <dgm:spPr/>
      <dgm:t>
        <a:bodyPr/>
        <a:lstStyle/>
        <a:p>
          <a:endParaRPr lang="es-ES"/>
        </a:p>
      </dgm:t>
    </dgm:pt>
    <dgm:pt modelId="{B33B8A31-1CF3-4715-A8C1-C9A7F73019D0}" type="pres">
      <dgm:prSet presAssocID="{2554A41D-C040-4B93-A6C2-FF169797B91E}" presName="linNode" presStyleCnt="0"/>
      <dgm:spPr/>
    </dgm:pt>
    <dgm:pt modelId="{5A2ACB34-AC39-4707-BAC5-15D032DF06D6}" type="pres">
      <dgm:prSet presAssocID="{2554A41D-C040-4B93-A6C2-FF169797B91E}" presName="parentText" presStyleLbl="node1" presStyleIdx="0" presStyleCnt="3">
        <dgm:presLayoutVars>
          <dgm:chMax val="1"/>
          <dgm:bulletEnabled val="1"/>
        </dgm:presLayoutVars>
      </dgm:prSet>
      <dgm:spPr/>
      <dgm:t>
        <a:bodyPr/>
        <a:lstStyle/>
        <a:p>
          <a:endParaRPr lang="es-ES"/>
        </a:p>
      </dgm:t>
    </dgm:pt>
    <dgm:pt modelId="{F576BABB-C959-4F76-A1C6-85F84926EF11}" type="pres">
      <dgm:prSet presAssocID="{2554A41D-C040-4B93-A6C2-FF169797B91E}" presName="descendantText" presStyleLbl="alignAccFollowNode1" presStyleIdx="0" presStyleCnt="3">
        <dgm:presLayoutVars>
          <dgm:bulletEnabled val="1"/>
        </dgm:presLayoutVars>
      </dgm:prSet>
      <dgm:spPr/>
      <dgm:t>
        <a:bodyPr/>
        <a:lstStyle/>
        <a:p>
          <a:endParaRPr lang="es-ES"/>
        </a:p>
      </dgm:t>
    </dgm:pt>
    <dgm:pt modelId="{7A64591D-FDF6-4C38-9F80-FA737B756C6B}" type="pres">
      <dgm:prSet presAssocID="{5016B799-B657-4E23-A6D7-F17CC3299814}" presName="sp" presStyleCnt="0"/>
      <dgm:spPr/>
    </dgm:pt>
    <dgm:pt modelId="{51564950-68D8-4657-B910-503DDFF8F46F}" type="pres">
      <dgm:prSet presAssocID="{A52F9876-1FE0-4190-A83C-D0D29DC5572F}" presName="linNode" presStyleCnt="0"/>
      <dgm:spPr/>
    </dgm:pt>
    <dgm:pt modelId="{049BBEBB-C6AA-498E-93ED-2ED1B9A136BE}" type="pres">
      <dgm:prSet presAssocID="{A52F9876-1FE0-4190-A83C-D0D29DC5572F}" presName="parentText" presStyleLbl="node1" presStyleIdx="1" presStyleCnt="3">
        <dgm:presLayoutVars>
          <dgm:chMax val="1"/>
          <dgm:bulletEnabled val="1"/>
        </dgm:presLayoutVars>
      </dgm:prSet>
      <dgm:spPr/>
      <dgm:t>
        <a:bodyPr/>
        <a:lstStyle/>
        <a:p>
          <a:endParaRPr lang="es-ES"/>
        </a:p>
      </dgm:t>
    </dgm:pt>
    <dgm:pt modelId="{ED63C6D8-80C6-4F9B-A726-C1E34CABBAFA}" type="pres">
      <dgm:prSet presAssocID="{A52F9876-1FE0-4190-A83C-D0D29DC5572F}" presName="descendantText" presStyleLbl="alignAccFollowNode1" presStyleIdx="1" presStyleCnt="3">
        <dgm:presLayoutVars>
          <dgm:bulletEnabled val="1"/>
        </dgm:presLayoutVars>
      </dgm:prSet>
      <dgm:spPr/>
      <dgm:t>
        <a:bodyPr/>
        <a:lstStyle/>
        <a:p>
          <a:endParaRPr lang="es-ES"/>
        </a:p>
      </dgm:t>
    </dgm:pt>
    <dgm:pt modelId="{788A1698-293F-46C1-A73B-C3C5354B5F03}" type="pres">
      <dgm:prSet presAssocID="{075D9437-16D9-4A43-A563-97511BBCF69B}" presName="sp" presStyleCnt="0"/>
      <dgm:spPr/>
    </dgm:pt>
    <dgm:pt modelId="{DEC6C748-7CD8-4454-891C-16D2CD2D83B6}" type="pres">
      <dgm:prSet presAssocID="{841D1B26-B8C4-4369-9C33-3A095EA09E4D}" presName="linNode" presStyleCnt="0"/>
      <dgm:spPr/>
    </dgm:pt>
    <dgm:pt modelId="{53E1A92C-97F2-4332-9868-FC9974A2B8BA}" type="pres">
      <dgm:prSet presAssocID="{841D1B26-B8C4-4369-9C33-3A095EA09E4D}" presName="parentText" presStyleLbl="node1" presStyleIdx="2" presStyleCnt="3" custLinFactNeighborX="400" custLinFactNeighborY="13973">
        <dgm:presLayoutVars>
          <dgm:chMax val="1"/>
          <dgm:bulletEnabled val="1"/>
        </dgm:presLayoutVars>
      </dgm:prSet>
      <dgm:spPr/>
      <dgm:t>
        <a:bodyPr/>
        <a:lstStyle/>
        <a:p>
          <a:endParaRPr lang="es-ES"/>
        </a:p>
      </dgm:t>
    </dgm:pt>
    <dgm:pt modelId="{EF8B39AC-4744-4855-999A-0767520B7FB0}" type="pres">
      <dgm:prSet presAssocID="{841D1B26-B8C4-4369-9C33-3A095EA09E4D}" presName="descendantText" presStyleLbl="alignAccFollowNode1" presStyleIdx="2" presStyleCnt="3">
        <dgm:presLayoutVars>
          <dgm:bulletEnabled val="1"/>
        </dgm:presLayoutVars>
      </dgm:prSet>
      <dgm:spPr/>
      <dgm:t>
        <a:bodyPr/>
        <a:lstStyle/>
        <a:p>
          <a:endParaRPr lang="es-ES"/>
        </a:p>
      </dgm:t>
    </dgm:pt>
  </dgm:ptLst>
  <dgm:cxnLst>
    <dgm:cxn modelId="{DEE7498B-4BAD-4F35-960C-714DF1C82C8E}" srcId="{2554A41D-C040-4B93-A6C2-FF169797B91E}" destId="{5541D63C-9B09-406B-9364-CA434B837923}" srcOrd="0" destOrd="0" parTransId="{933AED37-11AB-451A-BA13-001815270E22}" sibTransId="{52AEAA25-C04C-4A67-ABAB-EF836F38F6DF}"/>
    <dgm:cxn modelId="{BF16F4D2-9345-46D3-9FF5-A430470980EC}" type="presOf" srcId="{841D1B26-B8C4-4369-9C33-3A095EA09E4D}" destId="{53E1A92C-97F2-4332-9868-FC9974A2B8BA}" srcOrd="0" destOrd="0" presId="urn:microsoft.com/office/officeart/2005/8/layout/vList5"/>
    <dgm:cxn modelId="{0785EE06-1DEB-4A74-BC37-43EEB5F2B0A0}" srcId="{A52F9876-1FE0-4190-A83C-D0D29DC5572F}" destId="{2ACF9E7E-F5AF-4FA3-893E-F42E2771268B}" srcOrd="0" destOrd="0" parTransId="{FC13D40D-02E6-481E-B7BC-45A183941FD6}" sibTransId="{029877F9-4144-4889-9A25-0CB4EEAA8CAC}"/>
    <dgm:cxn modelId="{32B70C30-FA89-40F6-8223-872F293990D9}" srcId="{A52F9876-1FE0-4190-A83C-D0D29DC5572F}" destId="{FF52B63B-A5C5-45C3-8832-B0D6BB6233E8}" srcOrd="1" destOrd="0" parTransId="{3A2B0626-F2B5-4939-86D1-3F3E88C5887E}" sibTransId="{BDAF9DC3-025B-4196-B25C-75052FE8D1AA}"/>
    <dgm:cxn modelId="{076BC829-277E-471F-AF6A-630EB47DB332}" srcId="{841D1B26-B8C4-4369-9C33-3A095EA09E4D}" destId="{442B3C64-EA14-4671-A72D-EF90ECA643D0}" srcOrd="0" destOrd="0" parTransId="{ABBDE254-C87E-453D-A683-490F5E666CEB}" sibTransId="{74A62AFC-261B-46D4-BE52-CD7BEDD8FB33}"/>
    <dgm:cxn modelId="{C432BACD-164E-4CAE-98B4-773AC855A97F}" srcId="{09B239A8-D854-425F-930E-3E3E8ECB2136}" destId="{841D1B26-B8C4-4369-9C33-3A095EA09E4D}" srcOrd="2" destOrd="0" parTransId="{94C1A3F7-B434-4EE1-8DF5-4E3F4EC3E25B}" sibTransId="{98950653-9848-4A24-B5FF-4577FE6DBB9A}"/>
    <dgm:cxn modelId="{34CEEBA4-6C5B-4403-A179-D1BE57D4CBF3}" srcId="{09B239A8-D854-425F-930E-3E3E8ECB2136}" destId="{2554A41D-C040-4B93-A6C2-FF169797B91E}" srcOrd="0" destOrd="0" parTransId="{B564DA25-7E15-4E2C-9B3B-7B1694BF7892}" sibTransId="{5016B799-B657-4E23-A6D7-F17CC3299814}"/>
    <dgm:cxn modelId="{7A299E9B-C610-43B8-8A86-5F3DC2DD2784}" type="presOf" srcId="{5541D63C-9B09-406B-9364-CA434B837923}" destId="{F576BABB-C959-4F76-A1C6-85F84926EF11}" srcOrd="0" destOrd="0" presId="urn:microsoft.com/office/officeart/2005/8/layout/vList5"/>
    <dgm:cxn modelId="{54B3706F-13A3-4B95-8DBA-7BEA9FA1301F}" type="presOf" srcId="{FF52B63B-A5C5-45C3-8832-B0D6BB6233E8}" destId="{ED63C6D8-80C6-4F9B-A726-C1E34CABBAFA}" srcOrd="0" destOrd="1" presId="urn:microsoft.com/office/officeart/2005/8/layout/vList5"/>
    <dgm:cxn modelId="{A1747402-974F-48C5-B514-504D4F721F9D}" srcId="{2554A41D-C040-4B93-A6C2-FF169797B91E}" destId="{6FD4FCC5-A9C8-4960-9D32-8E053C2327DF}" srcOrd="1" destOrd="0" parTransId="{0D1F6FDC-2D7D-47F8-9F34-A99B2876BF49}" sibTransId="{D6A475D8-F358-46FF-AC12-28E0A4AB4053}"/>
    <dgm:cxn modelId="{2F016C0B-1952-435F-9D36-62B91364B445}" srcId="{09B239A8-D854-425F-930E-3E3E8ECB2136}" destId="{A52F9876-1FE0-4190-A83C-D0D29DC5572F}" srcOrd="1" destOrd="0" parTransId="{9688A5F3-67B8-4E91-BE50-3C441EA2E3B2}" sibTransId="{075D9437-16D9-4A43-A563-97511BBCF69B}"/>
    <dgm:cxn modelId="{631575EE-9D49-4027-9AA8-8F7D1996DD9D}" type="presOf" srcId="{2ACF9E7E-F5AF-4FA3-893E-F42E2771268B}" destId="{ED63C6D8-80C6-4F9B-A726-C1E34CABBAFA}" srcOrd="0" destOrd="0" presId="urn:microsoft.com/office/officeart/2005/8/layout/vList5"/>
    <dgm:cxn modelId="{E184C032-F605-42CE-9E68-1FA80A42B3C2}" type="presOf" srcId="{14158A51-89C8-4CD3-990B-31B2A858C904}" destId="{F576BABB-C959-4F76-A1C6-85F84926EF11}" srcOrd="0" destOrd="3" presId="urn:microsoft.com/office/officeart/2005/8/layout/vList5"/>
    <dgm:cxn modelId="{60CFBE5C-7D04-428D-AF3B-A0362B792409}" type="presOf" srcId="{09B239A8-D854-425F-930E-3E3E8ECB2136}" destId="{FFBC6488-0B49-4D87-B12F-7A3A5E5FB7DE}" srcOrd="0" destOrd="0" presId="urn:microsoft.com/office/officeart/2005/8/layout/vList5"/>
    <dgm:cxn modelId="{F4534FDD-62E6-4E89-93AC-BD21C9772CF3}" srcId="{2554A41D-C040-4B93-A6C2-FF169797B91E}" destId="{14158A51-89C8-4CD3-990B-31B2A858C904}" srcOrd="3" destOrd="0" parTransId="{82D63362-8F1B-47D0-BB8F-51DF5C586FBE}" sibTransId="{3AFE86A2-A136-417D-890B-7EC51A1370BB}"/>
    <dgm:cxn modelId="{2CFE5F4F-7AEE-4E26-BF52-553025C1C7AE}" type="presOf" srcId="{442B3C64-EA14-4671-A72D-EF90ECA643D0}" destId="{EF8B39AC-4744-4855-999A-0767520B7FB0}" srcOrd="0" destOrd="0" presId="urn:microsoft.com/office/officeart/2005/8/layout/vList5"/>
    <dgm:cxn modelId="{693C5E34-C681-408D-8394-9B421C682BFE}" type="presOf" srcId="{A52F9876-1FE0-4190-A83C-D0D29DC5572F}" destId="{049BBEBB-C6AA-498E-93ED-2ED1B9A136BE}" srcOrd="0" destOrd="0" presId="urn:microsoft.com/office/officeart/2005/8/layout/vList5"/>
    <dgm:cxn modelId="{EE41A6FD-BCF7-4562-9F9E-CC23D4DE7A98}" type="presOf" srcId="{2554A41D-C040-4B93-A6C2-FF169797B91E}" destId="{5A2ACB34-AC39-4707-BAC5-15D032DF06D6}" srcOrd="0" destOrd="0" presId="urn:microsoft.com/office/officeart/2005/8/layout/vList5"/>
    <dgm:cxn modelId="{8CE19C8E-4B53-4877-8FE4-1DE034DFB377}" type="presOf" srcId="{F74E1779-1A2D-473F-82D3-ED17C41C91D4}" destId="{F576BABB-C959-4F76-A1C6-85F84926EF11}" srcOrd="0" destOrd="2" presId="urn:microsoft.com/office/officeart/2005/8/layout/vList5"/>
    <dgm:cxn modelId="{5717E3EF-C549-4548-9A0F-161D3063D6B7}" srcId="{2554A41D-C040-4B93-A6C2-FF169797B91E}" destId="{F74E1779-1A2D-473F-82D3-ED17C41C91D4}" srcOrd="2" destOrd="0" parTransId="{6D534F42-62CE-47E3-A94A-B11F06EB84CE}" sibTransId="{3019AEFA-ED13-4C7D-96ED-1DD86B8871D9}"/>
    <dgm:cxn modelId="{D4AC711D-5593-4067-BB2A-BE77B1FDD0EB}" type="presOf" srcId="{6FD4FCC5-A9C8-4960-9D32-8E053C2327DF}" destId="{F576BABB-C959-4F76-A1C6-85F84926EF11}" srcOrd="0" destOrd="1" presId="urn:microsoft.com/office/officeart/2005/8/layout/vList5"/>
    <dgm:cxn modelId="{1498CA0C-EA33-441D-A902-C5E0389CB7A3}" type="presParOf" srcId="{FFBC6488-0B49-4D87-B12F-7A3A5E5FB7DE}" destId="{B33B8A31-1CF3-4715-A8C1-C9A7F73019D0}" srcOrd="0" destOrd="0" presId="urn:microsoft.com/office/officeart/2005/8/layout/vList5"/>
    <dgm:cxn modelId="{64BB301C-3B80-4925-B142-A85D04C377B6}" type="presParOf" srcId="{B33B8A31-1CF3-4715-A8C1-C9A7F73019D0}" destId="{5A2ACB34-AC39-4707-BAC5-15D032DF06D6}" srcOrd="0" destOrd="0" presId="urn:microsoft.com/office/officeart/2005/8/layout/vList5"/>
    <dgm:cxn modelId="{5EDE25BC-D12A-46A6-8343-1BFDA3FCFEF2}" type="presParOf" srcId="{B33B8A31-1CF3-4715-A8C1-C9A7F73019D0}" destId="{F576BABB-C959-4F76-A1C6-85F84926EF11}" srcOrd="1" destOrd="0" presId="urn:microsoft.com/office/officeart/2005/8/layout/vList5"/>
    <dgm:cxn modelId="{1552F3E5-7D3E-4DC1-9BB8-DE87DDF06629}" type="presParOf" srcId="{FFBC6488-0B49-4D87-B12F-7A3A5E5FB7DE}" destId="{7A64591D-FDF6-4C38-9F80-FA737B756C6B}" srcOrd="1" destOrd="0" presId="urn:microsoft.com/office/officeart/2005/8/layout/vList5"/>
    <dgm:cxn modelId="{3B2339D1-D4A2-4934-BD50-EC058828589F}" type="presParOf" srcId="{FFBC6488-0B49-4D87-B12F-7A3A5E5FB7DE}" destId="{51564950-68D8-4657-B910-503DDFF8F46F}" srcOrd="2" destOrd="0" presId="urn:microsoft.com/office/officeart/2005/8/layout/vList5"/>
    <dgm:cxn modelId="{60A4CDE6-0261-47CE-B587-70832C53EBC5}" type="presParOf" srcId="{51564950-68D8-4657-B910-503DDFF8F46F}" destId="{049BBEBB-C6AA-498E-93ED-2ED1B9A136BE}" srcOrd="0" destOrd="0" presId="urn:microsoft.com/office/officeart/2005/8/layout/vList5"/>
    <dgm:cxn modelId="{2934E936-0EBD-4F3D-B3C0-D76B7C198AE8}" type="presParOf" srcId="{51564950-68D8-4657-B910-503DDFF8F46F}" destId="{ED63C6D8-80C6-4F9B-A726-C1E34CABBAFA}" srcOrd="1" destOrd="0" presId="urn:microsoft.com/office/officeart/2005/8/layout/vList5"/>
    <dgm:cxn modelId="{163BEF76-7DB1-4C4E-AC5B-D3A3FD12A993}" type="presParOf" srcId="{FFBC6488-0B49-4D87-B12F-7A3A5E5FB7DE}" destId="{788A1698-293F-46C1-A73B-C3C5354B5F03}" srcOrd="3" destOrd="0" presId="urn:microsoft.com/office/officeart/2005/8/layout/vList5"/>
    <dgm:cxn modelId="{B37BF02D-9731-47C5-A02D-C88A51C42334}" type="presParOf" srcId="{FFBC6488-0B49-4D87-B12F-7A3A5E5FB7DE}" destId="{DEC6C748-7CD8-4454-891C-16D2CD2D83B6}" srcOrd="4" destOrd="0" presId="urn:microsoft.com/office/officeart/2005/8/layout/vList5"/>
    <dgm:cxn modelId="{79056CC5-075E-4B84-8947-A47C85248FEC}" type="presParOf" srcId="{DEC6C748-7CD8-4454-891C-16D2CD2D83B6}" destId="{53E1A92C-97F2-4332-9868-FC9974A2B8BA}" srcOrd="0" destOrd="0" presId="urn:microsoft.com/office/officeart/2005/8/layout/vList5"/>
    <dgm:cxn modelId="{BBE2E35F-E9DB-4B02-B21E-92648439A231}" type="presParOf" srcId="{DEC6C748-7CD8-4454-891C-16D2CD2D83B6}" destId="{EF8B39AC-4744-4855-999A-0767520B7FB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9B239A8-D854-425F-930E-3E3E8ECB213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442B3C64-EA14-4671-A72D-EF90ECA643D0}">
      <dgm:prSet phldrT="[Texto]"/>
      <dgm:spPr/>
      <dgm:t>
        <a:bodyPr/>
        <a:lstStyle/>
        <a:p>
          <a:r>
            <a:rPr lang="es-ES" dirty="0" smtClean="0"/>
            <a:t>Programa de intercambio cultural y lingüístico</a:t>
          </a:r>
          <a:endParaRPr lang="es-ES" dirty="0"/>
        </a:p>
      </dgm:t>
    </dgm:pt>
    <dgm:pt modelId="{841D1B26-B8C4-4369-9C33-3A095EA09E4D}">
      <dgm:prSet phldrT="[Texto]"/>
      <dgm:spPr/>
      <dgm:t>
        <a:bodyPr/>
        <a:lstStyle/>
        <a:p>
          <a:r>
            <a:rPr lang="es-ES" dirty="0" smtClean="0"/>
            <a:t> TANDEM</a:t>
          </a:r>
          <a:endParaRPr lang="es-ES" dirty="0"/>
        </a:p>
      </dgm:t>
    </dgm:pt>
    <dgm:pt modelId="{98950653-9848-4A24-B5FF-4577FE6DBB9A}" type="sibTrans" cxnId="{C432BACD-164E-4CAE-98B4-773AC855A97F}">
      <dgm:prSet/>
      <dgm:spPr/>
      <dgm:t>
        <a:bodyPr/>
        <a:lstStyle/>
        <a:p>
          <a:endParaRPr lang="es-ES"/>
        </a:p>
      </dgm:t>
    </dgm:pt>
    <dgm:pt modelId="{94C1A3F7-B434-4EE1-8DF5-4E3F4EC3E25B}" type="parTrans" cxnId="{C432BACD-164E-4CAE-98B4-773AC855A97F}">
      <dgm:prSet/>
      <dgm:spPr/>
      <dgm:t>
        <a:bodyPr/>
        <a:lstStyle/>
        <a:p>
          <a:endParaRPr lang="es-ES"/>
        </a:p>
      </dgm:t>
    </dgm:pt>
    <dgm:pt modelId="{74A62AFC-261B-46D4-BE52-CD7BEDD8FB33}" type="sibTrans" cxnId="{076BC829-277E-471F-AF6A-630EB47DB332}">
      <dgm:prSet/>
      <dgm:spPr/>
      <dgm:t>
        <a:bodyPr/>
        <a:lstStyle/>
        <a:p>
          <a:endParaRPr lang="es-ES"/>
        </a:p>
      </dgm:t>
    </dgm:pt>
    <dgm:pt modelId="{ABBDE254-C87E-453D-A683-490F5E666CEB}" type="parTrans" cxnId="{076BC829-277E-471F-AF6A-630EB47DB332}">
      <dgm:prSet/>
      <dgm:spPr/>
      <dgm:t>
        <a:bodyPr/>
        <a:lstStyle/>
        <a:p>
          <a:endParaRPr lang="es-ES"/>
        </a:p>
      </dgm:t>
    </dgm:pt>
    <dgm:pt modelId="{2ACF9E7E-F5AF-4FA3-893E-F42E2771268B}">
      <dgm:prSet phldrT="[Texto]"/>
      <dgm:spPr/>
      <dgm:t>
        <a:bodyPr/>
        <a:lstStyle/>
        <a:p>
          <a:r>
            <a:rPr lang="es-ES" dirty="0" smtClean="0"/>
            <a:t>Muchos profesores utilizan este </a:t>
          </a:r>
          <a:r>
            <a:rPr lang="es-ES" dirty="0" smtClean="0">
              <a:hlinkClick xmlns:r="http://schemas.openxmlformats.org/officeDocument/2006/relationships" r:id="rId1"/>
            </a:rPr>
            <a:t>recurso</a:t>
          </a:r>
          <a:endParaRPr lang="es-ES" dirty="0"/>
        </a:p>
      </dgm:t>
    </dgm:pt>
    <dgm:pt modelId="{A52F9876-1FE0-4190-A83C-D0D29DC5572F}">
      <dgm:prSet phldrT="[Texto]"/>
      <dgm:spPr/>
      <dgm:t>
        <a:bodyPr/>
        <a:lstStyle/>
        <a:p>
          <a:r>
            <a:rPr lang="es-ES" dirty="0" smtClean="0"/>
            <a:t>Enseñanza Virtual</a:t>
          </a:r>
          <a:endParaRPr lang="es-ES" dirty="0"/>
        </a:p>
      </dgm:t>
    </dgm:pt>
    <dgm:pt modelId="{075D9437-16D9-4A43-A563-97511BBCF69B}" type="sibTrans" cxnId="{2F016C0B-1952-435F-9D36-62B91364B445}">
      <dgm:prSet/>
      <dgm:spPr/>
      <dgm:t>
        <a:bodyPr/>
        <a:lstStyle/>
        <a:p>
          <a:endParaRPr lang="es-ES"/>
        </a:p>
      </dgm:t>
    </dgm:pt>
    <dgm:pt modelId="{9688A5F3-67B8-4E91-BE50-3C441EA2E3B2}" type="parTrans" cxnId="{2F016C0B-1952-435F-9D36-62B91364B445}">
      <dgm:prSet/>
      <dgm:spPr/>
      <dgm:t>
        <a:bodyPr/>
        <a:lstStyle/>
        <a:p>
          <a:endParaRPr lang="es-ES"/>
        </a:p>
      </dgm:t>
    </dgm:pt>
    <dgm:pt modelId="{029877F9-4144-4889-9A25-0CB4EEAA8CAC}" type="sibTrans" cxnId="{0785EE06-1DEB-4A74-BC37-43EEB5F2B0A0}">
      <dgm:prSet/>
      <dgm:spPr/>
      <dgm:t>
        <a:bodyPr/>
        <a:lstStyle/>
        <a:p>
          <a:endParaRPr lang="es-ES"/>
        </a:p>
      </dgm:t>
    </dgm:pt>
    <dgm:pt modelId="{FC13D40D-02E6-481E-B7BC-45A183941FD6}" type="parTrans" cxnId="{0785EE06-1DEB-4A74-BC37-43EEB5F2B0A0}">
      <dgm:prSet/>
      <dgm:spPr/>
      <dgm:t>
        <a:bodyPr/>
        <a:lstStyle/>
        <a:p>
          <a:endParaRPr lang="es-ES"/>
        </a:p>
      </dgm:t>
    </dgm:pt>
    <dgm:pt modelId="{5541D63C-9B09-406B-9364-CA434B837923}">
      <dgm:prSet phldrT="[Texto]"/>
      <dgm:spPr/>
      <dgm:t>
        <a:bodyPr/>
        <a:lstStyle/>
        <a:p>
          <a:r>
            <a:rPr lang="es-ES" dirty="0" smtClean="0"/>
            <a:t>Cada materia tiene un proyecto docente</a:t>
          </a:r>
          <a:endParaRPr lang="es-ES" dirty="0"/>
        </a:p>
      </dgm:t>
    </dgm:pt>
    <dgm:pt modelId="{2554A41D-C040-4B93-A6C2-FF169797B91E}">
      <dgm:prSet phldrT="[Texto]"/>
      <dgm:spPr/>
      <dgm:t>
        <a:bodyPr/>
        <a:lstStyle/>
        <a:p>
          <a:r>
            <a:rPr lang="es-ES" dirty="0" smtClean="0"/>
            <a:t>PROGRAMAS Y PROYECTOS DOCENTES</a:t>
          </a:r>
          <a:endParaRPr lang="es-ES" dirty="0"/>
        </a:p>
      </dgm:t>
    </dgm:pt>
    <dgm:pt modelId="{52AEAA25-C04C-4A67-ABAB-EF836F38F6DF}" type="sibTrans" cxnId="{DEE7498B-4BAD-4F35-960C-714DF1C82C8E}">
      <dgm:prSet/>
      <dgm:spPr/>
      <dgm:t>
        <a:bodyPr/>
        <a:lstStyle/>
        <a:p>
          <a:endParaRPr lang="es-ES"/>
        </a:p>
      </dgm:t>
    </dgm:pt>
    <dgm:pt modelId="{933AED37-11AB-451A-BA13-001815270E22}" type="parTrans" cxnId="{DEE7498B-4BAD-4F35-960C-714DF1C82C8E}">
      <dgm:prSet/>
      <dgm:spPr/>
      <dgm:t>
        <a:bodyPr/>
        <a:lstStyle/>
        <a:p>
          <a:endParaRPr lang="es-ES"/>
        </a:p>
      </dgm:t>
    </dgm:pt>
    <dgm:pt modelId="{5016B799-B657-4E23-A6D7-F17CC3299814}" type="sibTrans" cxnId="{34CEEBA4-6C5B-4403-A179-D1BE57D4CBF3}">
      <dgm:prSet/>
      <dgm:spPr/>
      <dgm:t>
        <a:bodyPr/>
        <a:lstStyle/>
        <a:p>
          <a:endParaRPr lang="es-ES"/>
        </a:p>
      </dgm:t>
    </dgm:pt>
    <dgm:pt modelId="{B564DA25-7E15-4E2C-9B3B-7B1694BF7892}" type="parTrans" cxnId="{34CEEBA4-6C5B-4403-A179-D1BE57D4CBF3}">
      <dgm:prSet/>
      <dgm:spPr/>
      <dgm:t>
        <a:bodyPr/>
        <a:lstStyle/>
        <a:p>
          <a:endParaRPr lang="es-ES"/>
        </a:p>
      </dgm:t>
    </dgm:pt>
    <dgm:pt modelId="{FFBC6488-0B49-4D87-B12F-7A3A5E5FB7DE}" type="pres">
      <dgm:prSet presAssocID="{09B239A8-D854-425F-930E-3E3E8ECB2136}" presName="Name0" presStyleCnt="0">
        <dgm:presLayoutVars>
          <dgm:dir/>
          <dgm:animLvl val="lvl"/>
          <dgm:resizeHandles val="exact"/>
        </dgm:presLayoutVars>
      </dgm:prSet>
      <dgm:spPr/>
      <dgm:t>
        <a:bodyPr/>
        <a:lstStyle/>
        <a:p>
          <a:endParaRPr lang="es-ES"/>
        </a:p>
      </dgm:t>
    </dgm:pt>
    <dgm:pt modelId="{B33B8A31-1CF3-4715-A8C1-C9A7F73019D0}" type="pres">
      <dgm:prSet presAssocID="{2554A41D-C040-4B93-A6C2-FF169797B91E}" presName="linNode" presStyleCnt="0"/>
      <dgm:spPr/>
    </dgm:pt>
    <dgm:pt modelId="{5A2ACB34-AC39-4707-BAC5-15D032DF06D6}" type="pres">
      <dgm:prSet presAssocID="{2554A41D-C040-4B93-A6C2-FF169797B91E}" presName="parentText" presStyleLbl="node1" presStyleIdx="0" presStyleCnt="3">
        <dgm:presLayoutVars>
          <dgm:chMax val="1"/>
          <dgm:bulletEnabled val="1"/>
        </dgm:presLayoutVars>
      </dgm:prSet>
      <dgm:spPr/>
      <dgm:t>
        <a:bodyPr/>
        <a:lstStyle/>
        <a:p>
          <a:endParaRPr lang="es-ES"/>
        </a:p>
      </dgm:t>
    </dgm:pt>
    <dgm:pt modelId="{F576BABB-C959-4F76-A1C6-85F84926EF11}" type="pres">
      <dgm:prSet presAssocID="{2554A41D-C040-4B93-A6C2-FF169797B91E}" presName="descendantText" presStyleLbl="alignAccFollowNode1" presStyleIdx="0" presStyleCnt="3">
        <dgm:presLayoutVars>
          <dgm:bulletEnabled val="1"/>
        </dgm:presLayoutVars>
      </dgm:prSet>
      <dgm:spPr/>
      <dgm:t>
        <a:bodyPr/>
        <a:lstStyle/>
        <a:p>
          <a:endParaRPr lang="es-ES"/>
        </a:p>
      </dgm:t>
    </dgm:pt>
    <dgm:pt modelId="{7A64591D-FDF6-4C38-9F80-FA737B756C6B}" type="pres">
      <dgm:prSet presAssocID="{5016B799-B657-4E23-A6D7-F17CC3299814}" presName="sp" presStyleCnt="0"/>
      <dgm:spPr/>
    </dgm:pt>
    <dgm:pt modelId="{51564950-68D8-4657-B910-503DDFF8F46F}" type="pres">
      <dgm:prSet presAssocID="{A52F9876-1FE0-4190-A83C-D0D29DC5572F}" presName="linNode" presStyleCnt="0"/>
      <dgm:spPr/>
    </dgm:pt>
    <dgm:pt modelId="{049BBEBB-C6AA-498E-93ED-2ED1B9A136BE}" type="pres">
      <dgm:prSet presAssocID="{A52F9876-1FE0-4190-A83C-D0D29DC5572F}" presName="parentText" presStyleLbl="node1" presStyleIdx="1" presStyleCnt="3">
        <dgm:presLayoutVars>
          <dgm:chMax val="1"/>
          <dgm:bulletEnabled val="1"/>
        </dgm:presLayoutVars>
      </dgm:prSet>
      <dgm:spPr/>
      <dgm:t>
        <a:bodyPr/>
        <a:lstStyle/>
        <a:p>
          <a:endParaRPr lang="es-ES"/>
        </a:p>
      </dgm:t>
    </dgm:pt>
    <dgm:pt modelId="{ED63C6D8-80C6-4F9B-A726-C1E34CABBAFA}" type="pres">
      <dgm:prSet presAssocID="{A52F9876-1FE0-4190-A83C-D0D29DC5572F}" presName="descendantText" presStyleLbl="alignAccFollowNode1" presStyleIdx="1" presStyleCnt="3">
        <dgm:presLayoutVars>
          <dgm:bulletEnabled val="1"/>
        </dgm:presLayoutVars>
      </dgm:prSet>
      <dgm:spPr/>
      <dgm:t>
        <a:bodyPr/>
        <a:lstStyle/>
        <a:p>
          <a:endParaRPr lang="es-ES"/>
        </a:p>
      </dgm:t>
    </dgm:pt>
    <dgm:pt modelId="{788A1698-293F-46C1-A73B-C3C5354B5F03}" type="pres">
      <dgm:prSet presAssocID="{075D9437-16D9-4A43-A563-97511BBCF69B}" presName="sp" presStyleCnt="0"/>
      <dgm:spPr/>
    </dgm:pt>
    <dgm:pt modelId="{DEC6C748-7CD8-4454-891C-16D2CD2D83B6}" type="pres">
      <dgm:prSet presAssocID="{841D1B26-B8C4-4369-9C33-3A095EA09E4D}" presName="linNode" presStyleCnt="0"/>
      <dgm:spPr/>
    </dgm:pt>
    <dgm:pt modelId="{53E1A92C-97F2-4332-9868-FC9974A2B8BA}" type="pres">
      <dgm:prSet presAssocID="{841D1B26-B8C4-4369-9C33-3A095EA09E4D}" presName="parentText" presStyleLbl="node1" presStyleIdx="2" presStyleCnt="3">
        <dgm:presLayoutVars>
          <dgm:chMax val="1"/>
          <dgm:bulletEnabled val="1"/>
        </dgm:presLayoutVars>
      </dgm:prSet>
      <dgm:spPr/>
      <dgm:t>
        <a:bodyPr/>
        <a:lstStyle/>
        <a:p>
          <a:endParaRPr lang="es-ES"/>
        </a:p>
      </dgm:t>
    </dgm:pt>
    <dgm:pt modelId="{EF8B39AC-4744-4855-999A-0767520B7FB0}" type="pres">
      <dgm:prSet presAssocID="{841D1B26-B8C4-4369-9C33-3A095EA09E4D}" presName="descendantText" presStyleLbl="alignAccFollowNode1" presStyleIdx="2" presStyleCnt="3">
        <dgm:presLayoutVars>
          <dgm:bulletEnabled val="1"/>
        </dgm:presLayoutVars>
      </dgm:prSet>
      <dgm:spPr/>
      <dgm:t>
        <a:bodyPr/>
        <a:lstStyle/>
        <a:p>
          <a:endParaRPr lang="es-ES"/>
        </a:p>
      </dgm:t>
    </dgm:pt>
  </dgm:ptLst>
  <dgm:cxnLst>
    <dgm:cxn modelId="{50579E5C-2A55-48B5-ADA0-AC8832B1CA4E}" type="presOf" srcId="{2ACF9E7E-F5AF-4FA3-893E-F42E2771268B}" destId="{ED63C6D8-80C6-4F9B-A726-C1E34CABBAFA}" srcOrd="0" destOrd="0" presId="urn:microsoft.com/office/officeart/2005/8/layout/vList5"/>
    <dgm:cxn modelId="{DEE7498B-4BAD-4F35-960C-714DF1C82C8E}" srcId="{2554A41D-C040-4B93-A6C2-FF169797B91E}" destId="{5541D63C-9B09-406B-9364-CA434B837923}" srcOrd="0" destOrd="0" parTransId="{933AED37-11AB-451A-BA13-001815270E22}" sibTransId="{52AEAA25-C04C-4A67-ABAB-EF836F38F6DF}"/>
    <dgm:cxn modelId="{28F37712-0EB0-44F4-A89E-5D88E0A66F27}" type="presOf" srcId="{A52F9876-1FE0-4190-A83C-D0D29DC5572F}" destId="{049BBEBB-C6AA-498E-93ED-2ED1B9A136BE}" srcOrd="0" destOrd="0" presId="urn:microsoft.com/office/officeart/2005/8/layout/vList5"/>
    <dgm:cxn modelId="{0785EE06-1DEB-4A74-BC37-43EEB5F2B0A0}" srcId="{A52F9876-1FE0-4190-A83C-D0D29DC5572F}" destId="{2ACF9E7E-F5AF-4FA3-893E-F42E2771268B}" srcOrd="0" destOrd="0" parTransId="{FC13D40D-02E6-481E-B7BC-45A183941FD6}" sibTransId="{029877F9-4144-4889-9A25-0CB4EEAA8CAC}"/>
    <dgm:cxn modelId="{076BC829-277E-471F-AF6A-630EB47DB332}" srcId="{841D1B26-B8C4-4369-9C33-3A095EA09E4D}" destId="{442B3C64-EA14-4671-A72D-EF90ECA643D0}" srcOrd="0" destOrd="0" parTransId="{ABBDE254-C87E-453D-A683-490F5E666CEB}" sibTransId="{74A62AFC-261B-46D4-BE52-CD7BEDD8FB33}"/>
    <dgm:cxn modelId="{C432BACD-164E-4CAE-98B4-773AC855A97F}" srcId="{09B239A8-D854-425F-930E-3E3E8ECB2136}" destId="{841D1B26-B8C4-4369-9C33-3A095EA09E4D}" srcOrd="2" destOrd="0" parTransId="{94C1A3F7-B434-4EE1-8DF5-4E3F4EC3E25B}" sibTransId="{98950653-9848-4A24-B5FF-4577FE6DBB9A}"/>
    <dgm:cxn modelId="{087559DC-F0F2-424B-AF50-A3AAF8EAEC26}" type="presOf" srcId="{442B3C64-EA14-4671-A72D-EF90ECA643D0}" destId="{EF8B39AC-4744-4855-999A-0767520B7FB0}" srcOrd="0" destOrd="0" presId="urn:microsoft.com/office/officeart/2005/8/layout/vList5"/>
    <dgm:cxn modelId="{34CEEBA4-6C5B-4403-A179-D1BE57D4CBF3}" srcId="{09B239A8-D854-425F-930E-3E3E8ECB2136}" destId="{2554A41D-C040-4B93-A6C2-FF169797B91E}" srcOrd="0" destOrd="0" parTransId="{B564DA25-7E15-4E2C-9B3B-7B1694BF7892}" sibTransId="{5016B799-B657-4E23-A6D7-F17CC3299814}"/>
    <dgm:cxn modelId="{B83DD077-0A2F-49F3-AA20-1E8A2BB31BE0}" type="presOf" srcId="{2554A41D-C040-4B93-A6C2-FF169797B91E}" destId="{5A2ACB34-AC39-4707-BAC5-15D032DF06D6}" srcOrd="0" destOrd="0" presId="urn:microsoft.com/office/officeart/2005/8/layout/vList5"/>
    <dgm:cxn modelId="{2F016C0B-1952-435F-9D36-62B91364B445}" srcId="{09B239A8-D854-425F-930E-3E3E8ECB2136}" destId="{A52F9876-1FE0-4190-A83C-D0D29DC5572F}" srcOrd="1" destOrd="0" parTransId="{9688A5F3-67B8-4E91-BE50-3C441EA2E3B2}" sibTransId="{075D9437-16D9-4A43-A563-97511BBCF69B}"/>
    <dgm:cxn modelId="{F111FA9D-2E83-4BAB-BFAA-014EA1E96FF7}" type="presOf" srcId="{09B239A8-D854-425F-930E-3E3E8ECB2136}" destId="{FFBC6488-0B49-4D87-B12F-7A3A5E5FB7DE}" srcOrd="0" destOrd="0" presId="urn:microsoft.com/office/officeart/2005/8/layout/vList5"/>
    <dgm:cxn modelId="{7BC98B69-3DB7-4BFA-92EA-B092AEBFE81E}" type="presOf" srcId="{5541D63C-9B09-406B-9364-CA434B837923}" destId="{F576BABB-C959-4F76-A1C6-85F84926EF11}" srcOrd="0" destOrd="0" presId="urn:microsoft.com/office/officeart/2005/8/layout/vList5"/>
    <dgm:cxn modelId="{16AAC5B9-DF56-455A-A01C-56221C1180F3}" type="presOf" srcId="{841D1B26-B8C4-4369-9C33-3A095EA09E4D}" destId="{53E1A92C-97F2-4332-9868-FC9974A2B8BA}" srcOrd="0" destOrd="0" presId="urn:microsoft.com/office/officeart/2005/8/layout/vList5"/>
    <dgm:cxn modelId="{33F3BAC9-9BC7-4739-A208-1E314BBC08ED}" type="presParOf" srcId="{FFBC6488-0B49-4D87-B12F-7A3A5E5FB7DE}" destId="{B33B8A31-1CF3-4715-A8C1-C9A7F73019D0}" srcOrd="0" destOrd="0" presId="urn:microsoft.com/office/officeart/2005/8/layout/vList5"/>
    <dgm:cxn modelId="{73CE68D2-712B-43BE-9040-034C639C1D06}" type="presParOf" srcId="{B33B8A31-1CF3-4715-A8C1-C9A7F73019D0}" destId="{5A2ACB34-AC39-4707-BAC5-15D032DF06D6}" srcOrd="0" destOrd="0" presId="urn:microsoft.com/office/officeart/2005/8/layout/vList5"/>
    <dgm:cxn modelId="{3F5D2E4F-65C3-4EB9-BF0D-7D299DE8AE5B}" type="presParOf" srcId="{B33B8A31-1CF3-4715-A8C1-C9A7F73019D0}" destId="{F576BABB-C959-4F76-A1C6-85F84926EF11}" srcOrd="1" destOrd="0" presId="urn:microsoft.com/office/officeart/2005/8/layout/vList5"/>
    <dgm:cxn modelId="{87F5DBFD-4C71-4F6F-87A1-1C2FD49E3131}" type="presParOf" srcId="{FFBC6488-0B49-4D87-B12F-7A3A5E5FB7DE}" destId="{7A64591D-FDF6-4C38-9F80-FA737B756C6B}" srcOrd="1" destOrd="0" presId="urn:microsoft.com/office/officeart/2005/8/layout/vList5"/>
    <dgm:cxn modelId="{1843241A-6425-472D-AF6D-257E20EE028A}" type="presParOf" srcId="{FFBC6488-0B49-4D87-B12F-7A3A5E5FB7DE}" destId="{51564950-68D8-4657-B910-503DDFF8F46F}" srcOrd="2" destOrd="0" presId="urn:microsoft.com/office/officeart/2005/8/layout/vList5"/>
    <dgm:cxn modelId="{D766B148-496C-49A1-A8A3-7CF40001FC29}" type="presParOf" srcId="{51564950-68D8-4657-B910-503DDFF8F46F}" destId="{049BBEBB-C6AA-498E-93ED-2ED1B9A136BE}" srcOrd="0" destOrd="0" presId="urn:microsoft.com/office/officeart/2005/8/layout/vList5"/>
    <dgm:cxn modelId="{A0DEB218-C443-4B8B-928C-366E3DBCC2A8}" type="presParOf" srcId="{51564950-68D8-4657-B910-503DDFF8F46F}" destId="{ED63C6D8-80C6-4F9B-A726-C1E34CABBAFA}" srcOrd="1" destOrd="0" presId="urn:microsoft.com/office/officeart/2005/8/layout/vList5"/>
    <dgm:cxn modelId="{8C025D20-204D-4D6E-B582-91C3BD7799B4}" type="presParOf" srcId="{FFBC6488-0B49-4D87-B12F-7A3A5E5FB7DE}" destId="{788A1698-293F-46C1-A73B-C3C5354B5F03}" srcOrd="3" destOrd="0" presId="urn:microsoft.com/office/officeart/2005/8/layout/vList5"/>
    <dgm:cxn modelId="{52AC7898-970E-45F6-8B77-2B01D3C7DCDA}" type="presParOf" srcId="{FFBC6488-0B49-4D87-B12F-7A3A5E5FB7DE}" destId="{DEC6C748-7CD8-4454-891C-16D2CD2D83B6}" srcOrd="4" destOrd="0" presId="urn:microsoft.com/office/officeart/2005/8/layout/vList5"/>
    <dgm:cxn modelId="{9DEEAF47-3B4D-41C3-BFB9-8986E861D0EA}" type="presParOf" srcId="{DEC6C748-7CD8-4454-891C-16D2CD2D83B6}" destId="{53E1A92C-97F2-4332-9868-FC9974A2B8BA}" srcOrd="0" destOrd="0" presId="urn:microsoft.com/office/officeart/2005/8/layout/vList5"/>
    <dgm:cxn modelId="{484E4721-3B15-49A6-B1AA-812200B83B53}" type="presParOf" srcId="{DEC6C748-7CD8-4454-891C-16D2CD2D83B6}" destId="{EF8B39AC-4744-4855-999A-0767520B7FB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9B239A8-D854-425F-930E-3E3E8ECB213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442B3C64-EA14-4671-A72D-EF90ECA643D0}">
      <dgm:prSet phldrT="[Texto]"/>
      <dgm:spPr/>
      <dgm:t>
        <a:bodyPr/>
        <a:lstStyle/>
        <a:p>
          <a:r>
            <a:rPr lang="es-ES" dirty="0" smtClean="0"/>
            <a:t>TFG</a:t>
          </a:r>
          <a:endParaRPr lang="es-ES" dirty="0"/>
        </a:p>
      </dgm:t>
    </dgm:pt>
    <dgm:pt modelId="{841D1B26-B8C4-4369-9C33-3A095EA09E4D}">
      <dgm:prSet phldrT="[Texto]"/>
      <dgm:spPr/>
      <dgm:t>
        <a:bodyPr/>
        <a:lstStyle/>
        <a:p>
          <a:r>
            <a:rPr lang="es-ES" dirty="0" smtClean="0"/>
            <a:t> TRABAJO FIN DE GRADO</a:t>
          </a:r>
          <a:endParaRPr lang="es-ES" dirty="0"/>
        </a:p>
      </dgm:t>
    </dgm:pt>
    <dgm:pt modelId="{98950653-9848-4A24-B5FF-4577FE6DBB9A}" type="sibTrans" cxnId="{C432BACD-164E-4CAE-98B4-773AC855A97F}">
      <dgm:prSet/>
      <dgm:spPr/>
      <dgm:t>
        <a:bodyPr/>
        <a:lstStyle/>
        <a:p>
          <a:endParaRPr lang="es-ES"/>
        </a:p>
      </dgm:t>
    </dgm:pt>
    <dgm:pt modelId="{94C1A3F7-B434-4EE1-8DF5-4E3F4EC3E25B}" type="parTrans" cxnId="{C432BACD-164E-4CAE-98B4-773AC855A97F}">
      <dgm:prSet/>
      <dgm:spPr/>
      <dgm:t>
        <a:bodyPr/>
        <a:lstStyle/>
        <a:p>
          <a:endParaRPr lang="es-ES"/>
        </a:p>
      </dgm:t>
    </dgm:pt>
    <dgm:pt modelId="{74A62AFC-261B-46D4-BE52-CD7BEDD8FB33}" type="sibTrans" cxnId="{076BC829-277E-471F-AF6A-630EB47DB332}">
      <dgm:prSet/>
      <dgm:spPr/>
      <dgm:t>
        <a:bodyPr/>
        <a:lstStyle/>
        <a:p>
          <a:endParaRPr lang="es-ES"/>
        </a:p>
      </dgm:t>
    </dgm:pt>
    <dgm:pt modelId="{ABBDE254-C87E-453D-A683-490F5E666CEB}" type="parTrans" cxnId="{076BC829-277E-471F-AF6A-630EB47DB332}">
      <dgm:prSet/>
      <dgm:spPr/>
      <dgm:t>
        <a:bodyPr/>
        <a:lstStyle/>
        <a:p>
          <a:endParaRPr lang="es-ES"/>
        </a:p>
      </dgm:t>
    </dgm:pt>
    <dgm:pt modelId="{2ACF9E7E-F5AF-4FA3-893E-F42E2771268B}">
      <dgm:prSet phldrT="[Texto]"/>
      <dgm:spPr/>
      <dgm:t>
        <a:bodyPr/>
        <a:lstStyle/>
        <a:p>
          <a:r>
            <a:rPr lang="es-ES" dirty="0" smtClean="0"/>
            <a:t>Práctico</a:t>
          </a:r>
          <a:endParaRPr lang="es-ES" dirty="0"/>
        </a:p>
      </dgm:t>
    </dgm:pt>
    <dgm:pt modelId="{A52F9876-1FE0-4190-A83C-D0D29DC5572F}">
      <dgm:prSet phldrT="[Texto]"/>
      <dgm:spPr/>
      <dgm:t>
        <a:bodyPr/>
        <a:lstStyle/>
        <a:p>
          <a:r>
            <a:rPr lang="es-ES" dirty="0" smtClean="0"/>
            <a:t>PRÁCTICAS EXTERNAS</a:t>
          </a:r>
          <a:endParaRPr lang="es-ES" dirty="0"/>
        </a:p>
      </dgm:t>
    </dgm:pt>
    <dgm:pt modelId="{075D9437-16D9-4A43-A563-97511BBCF69B}" type="sibTrans" cxnId="{2F016C0B-1952-435F-9D36-62B91364B445}">
      <dgm:prSet/>
      <dgm:spPr/>
      <dgm:t>
        <a:bodyPr/>
        <a:lstStyle/>
        <a:p>
          <a:endParaRPr lang="es-ES"/>
        </a:p>
      </dgm:t>
    </dgm:pt>
    <dgm:pt modelId="{9688A5F3-67B8-4E91-BE50-3C441EA2E3B2}" type="parTrans" cxnId="{2F016C0B-1952-435F-9D36-62B91364B445}">
      <dgm:prSet/>
      <dgm:spPr/>
      <dgm:t>
        <a:bodyPr/>
        <a:lstStyle/>
        <a:p>
          <a:endParaRPr lang="es-ES"/>
        </a:p>
      </dgm:t>
    </dgm:pt>
    <dgm:pt modelId="{029877F9-4144-4889-9A25-0CB4EEAA8CAC}" type="sibTrans" cxnId="{0785EE06-1DEB-4A74-BC37-43EEB5F2B0A0}">
      <dgm:prSet/>
      <dgm:spPr/>
      <dgm:t>
        <a:bodyPr/>
        <a:lstStyle/>
        <a:p>
          <a:endParaRPr lang="es-ES"/>
        </a:p>
      </dgm:t>
    </dgm:pt>
    <dgm:pt modelId="{FC13D40D-02E6-481E-B7BC-45A183941FD6}" type="parTrans" cxnId="{0785EE06-1DEB-4A74-BC37-43EEB5F2B0A0}">
      <dgm:prSet/>
      <dgm:spPr/>
      <dgm:t>
        <a:bodyPr/>
        <a:lstStyle/>
        <a:p>
          <a:endParaRPr lang="es-ES"/>
        </a:p>
      </dgm:t>
    </dgm:pt>
    <dgm:pt modelId="{5541D63C-9B09-406B-9364-CA434B837923}">
      <dgm:prSet phldrT="[Texto]"/>
      <dgm:spPr/>
      <dgm:t>
        <a:bodyPr/>
        <a:lstStyle/>
        <a:p>
          <a:r>
            <a:rPr lang="es-ES" dirty="0" smtClean="0"/>
            <a:t>Informan del contenido de la carrera</a:t>
          </a:r>
          <a:endParaRPr lang="es-ES" dirty="0"/>
        </a:p>
      </dgm:t>
    </dgm:pt>
    <dgm:pt modelId="{2554A41D-C040-4B93-A6C2-FF169797B91E}">
      <dgm:prSet phldrT="[Texto]"/>
      <dgm:spPr/>
      <dgm:t>
        <a:bodyPr/>
        <a:lstStyle/>
        <a:p>
          <a:r>
            <a:rPr lang="es-ES" dirty="0" smtClean="0"/>
            <a:t>PLANES DE ESTUDIO</a:t>
          </a:r>
          <a:endParaRPr lang="es-ES" dirty="0"/>
        </a:p>
      </dgm:t>
    </dgm:pt>
    <dgm:pt modelId="{52AEAA25-C04C-4A67-ABAB-EF836F38F6DF}" type="sibTrans" cxnId="{DEE7498B-4BAD-4F35-960C-714DF1C82C8E}">
      <dgm:prSet/>
      <dgm:spPr/>
      <dgm:t>
        <a:bodyPr/>
        <a:lstStyle/>
        <a:p>
          <a:endParaRPr lang="es-ES"/>
        </a:p>
      </dgm:t>
    </dgm:pt>
    <dgm:pt modelId="{933AED37-11AB-451A-BA13-001815270E22}" type="parTrans" cxnId="{DEE7498B-4BAD-4F35-960C-714DF1C82C8E}">
      <dgm:prSet/>
      <dgm:spPr/>
      <dgm:t>
        <a:bodyPr/>
        <a:lstStyle/>
        <a:p>
          <a:endParaRPr lang="es-ES"/>
        </a:p>
      </dgm:t>
    </dgm:pt>
    <dgm:pt modelId="{5016B799-B657-4E23-A6D7-F17CC3299814}" type="sibTrans" cxnId="{34CEEBA4-6C5B-4403-A179-D1BE57D4CBF3}">
      <dgm:prSet/>
      <dgm:spPr/>
      <dgm:t>
        <a:bodyPr/>
        <a:lstStyle/>
        <a:p>
          <a:endParaRPr lang="es-ES"/>
        </a:p>
      </dgm:t>
    </dgm:pt>
    <dgm:pt modelId="{B564DA25-7E15-4E2C-9B3B-7B1694BF7892}" type="parTrans" cxnId="{34CEEBA4-6C5B-4403-A179-D1BE57D4CBF3}">
      <dgm:prSet/>
      <dgm:spPr/>
      <dgm:t>
        <a:bodyPr/>
        <a:lstStyle/>
        <a:p>
          <a:endParaRPr lang="es-ES"/>
        </a:p>
      </dgm:t>
    </dgm:pt>
    <dgm:pt modelId="{FFBC6488-0B49-4D87-B12F-7A3A5E5FB7DE}" type="pres">
      <dgm:prSet presAssocID="{09B239A8-D854-425F-930E-3E3E8ECB2136}" presName="Name0" presStyleCnt="0">
        <dgm:presLayoutVars>
          <dgm:dir/>
          <dgm:animLvl val="lvl"/>
          <dgm:resizeHandles val="exact"/>
        </dgm:presLayoutVars>
      </dgm:prSet>
      <dgm:spPr/>
      <dgm:t>
        <a:bodyPr/>
        <a:lstStyle/>
        <a:p>
          <a:endParaRPr lang="es-ES"/>
        </a:p>
      </dgm:t>
    </dgm:pt>
    <dgm:pt modelId="{B33B8A31-1CF3-4715-A8C1-C9A7F73019D0}" type="pres">
      <dgm:prSet presAssocID="{2554A41D-C040-4B93-A6C2-FF169797B91E}" presName="linNode" presStyleCnt="0"/>
      <dgm:spPr/>
    </dgm:pt>
    <dgm:pt modelId="{5A2ACB34-AC39-4707-BAC5-15D032DF06D6}" type="pres">
      <dgm:prSet presAssocID="{2554A41D-C040-4B93-A6C2-FF169797B91E}" presName="parentText" presStyleLbl="node1" presStyleIdx="0" presStyleCnt="3">
        <dgm:presLayoutVars>
          <dgm:chMax val="1"/>
          <dgm:bulletEnabled val="1"/>
        </dgm:presLayoutVars>
      </dgm:prSet>
      <dgm:spPr/>
      <dgm:t>
        <a:bodyPr/>
        <a:lstStyle/>
        <a:p>
          <a:endParaRPr lang="es-ES"/>
        </a:p>
      </dgm:t>
    </dgm:pt>
    <dgm:pt modelId="{F576BABB-C959-4F76-A1C6-85F84926EF11}" type="pres">
      <dgm:prSet presAssocID="{2554A41D-C040-4B93-A6C2-FF169797B91E}" presName="descendantText" presStyleLbl="alignAccFollowNode1" presStyleIdx="0" presStyleCnt="3">
        <dgm:presLayoutVars>
          <dgm:bulletEnabled val="1"/>
        </dgm:presLayoutVars>
      </dgm:prSet>
      <dgm:spPr/>
      <dgm:t>
        <a:bodyPr/>
        <a:lstStyle/>
        <a:p>
          <a:endParaRPr lang="es-ES"/>
        </a:p>
      </dgm:t>
    </dgm:pt>
    <dgm:pt modelId="{7A64591D-FDF6-4C38-9F80-FA737B756C6B}" type="pres">
      <dgm:prSet presAssocID="{5016B799-B657-4E23-A6D7-F17CC3299814}" presName="sp" presStyleCnt="0"/>
      <dgm:spPr/>
    </dgm:pt>
    <dgm:pt modelId="{51564950-68D8-4657-B910-503DDFF8F46F}" type="pres">
      <dgm:prSet presAssocID="{A52F9876-1FE0-4190-A83C-D0D29DC5572F}" presName="linNode" presStyleCnt="0"/>
      <dgm:spPr/>
    </dgm:pt>
    <dgm:pt modelId="{049BBEBB-C6AA-498E-93ED-2ED1B9A136BE}" type="pres">
      <dgm:prSet presAssocID="{A52F9876-1FE0-4190-A83C-D0D29DC5572F}" presName="parentText" presStyleLbl="node1" presStyleIdx="1" presStyleCnt="3">
        <dgm:presLayoutVars>
          <dgm:chMax val="1"/>
          <dgm:bulletEnabled val="1"/>
        </dgm:presLayoutVars>
      </dgm:prSet>
      <dgm:spPr/>
      <dgm:t>
        <a:bodyPr/>
        <a:lstStyle/>
        <a:p>
          <a:endParaRPr lang="es-ES"/>
        </a:p>
      </dgm:t>
    </dgm:pt>
    <dgm:pt modelId="{ED63C6D8-80C6-4F9B-A726-C1E34CABBAFA}" type="pres">
      <dgm:prSet presAssocID="{A52F9876-1FE0-4190-A83C-D0D29DC5572F}" presName="descendantText" presStyleLbl="alignAccFollowNode1" presStyleIdx="1" presStyleCnt="3">
        <dgm:presLayoutVars>
          <dgm:bulletEnabled val="1"/>
        </dgm:presLayoutVars>
      </dgm:prSet>
      <dgm:spPr/>
      <dgm:t>
        <a:bodyPr/>
        <a:lstStyle/>
        <a:p>
          <a:endParaRPr lang="es-ES"/>
        </a:p>
      </dgm:t>
    </dgm:pt>
    <dgm:pt modelId="{788A1698-293F-46C1-A73B-C3C5354B5F03}" type="pres">
      <dgm:prSet presAssocID="{075D9437-16D9-4A43-A563-97511BBCF69B}" presName="sp" presStyleCnt="0"/>
      <dgm:spPr/>
    </dgm:pt>
    <dgm:pt modelId="{DEC6C748-7CD8-4454-891C-16D2CD2D83B6}" type="pres">
      <dgm:prSet presAssocID="{841D1B26-B8C4-4369-9C33-3A095EA09E4D}" presName="linNode" presStyleCnt="0"/>
      <dgm:spPr/>
    </dgm:pt>
    <dgm:pt modelId="{53E1A92C-97F2-4332-9868-FC9974A2B8BA}" type="pres">
      <dgm:prSet presAssocID="{841D1B26-B8C4-4369-9C33-3A095EA09E4D}" presName="parentText" presStyleLbl="node1" presStyleIdx="2" presStyleCnt="3">
        <dgm:presLayoutVars>
          <dgm:chMax val="1"/>
          <dgm:bulletEnabled val="1"/>
        </dgm:presLayoutVars>
      </dgm:prSet>
      <dgm:spPr/>
      <dgm:t>
        <a:bodyPr/>
        <a:lstStyle/>
        <a:p>
          <a:endParaRPr lang="es-ES"/>
        </a:p>
      </dgm:t>
    </dgm:pt>
    <dgm:pt modelId="{EF8B39AC-4744-4855-999A-0767520B7FB0}" type="pres">
      <dgm:prSet presAssocID="{841D1B26-B8C4-4369-9C33-3A095EA09E4D}" presName="descendantText" presStyleLbl="alignAccFollowNode1" presStyleIdx="2" presStyleCnt="3">
        <dgm:presLayoutVars>
          <dgm:bulletEnabled val="1"/>
        </dgm:presLayoutVars>
      </dgm:prSet>
      <dgm:spPr/>
      <dgm:t>
        <a:bodyPr/>
        <a:lstStyle/>
        <a:p>
          <a:endParaRPr lang="es-ES"/>
        </a:p>
      </dgm:t>
    </dgm:pt>
  </dgm:ptLst>
  <dgm:cxnLst>
    <dgm:cxn modelId="{DEE7498B-4BAD-4F35-960C-714DF1C82C8E}" srcId="{2554A41D-C040-4B93-A6C2-FF169797B91E}" destId="{5541D63C-9B09-406B-9364-CA434B837923}" srcOrd="0" destOrd="0" parTransId="{933AED37-11AB-451A-BA13-001815270E22}" sibTransId="{52AEAA25-C04C-4A67-ABAB-EF836F38F6DF}"/>
    <dgm:cxn modelId="{C1194D8D-EE24-4587-B6E9-E276313E9246}" type="presOf" srcId="{5541D63C-9B09-406B-9364-CA434B837923}" destId="{F576BABB-C959-4F76-A1C6-85F84926EF11}" srcOrd="0" destOrd="0" presId="urn:microsoft.com/office/officeart/2005/8/layout/vList5"/>
    <dgm:cxn modelId="{0785EE06-1DEB-4A74-BC37-43EEB5F2B0A0}" srcId="{A52F9876-1FE0-4190-A83C-D0D29DC5572F}" destId="{2ACF9E7E-F5AF-4FA3-893E-F42E2771268B}" srcOrd="0" destOrd="0" parTransId="{FC13D40D-02E6-481E-B7BC-45A183941FD6}" sibTransId="{029877F9-4144-4889-9A25-0CB4EEAA8CAC}"/>
    <dgm:cxn modelId="{FD6D3A24-5241-425B-BDDB-4876821950BA}" type="presOf" srcId="{2ACF9E7E-F5AF-4FA3-893E-F42E2771268B}" destId="{ED63C6D8-80C6-4F9B-A726-C1E34CABBAFA}" srcOrd="0" destOrd="0" presId="urn:microsoft.com/office/officeart/2005/8/layout/vList5"/>
    <dgm:cxn modelId="{076BC829-277E-471F-AF6A-630EB47DB332}" srcId="{841D1B26-B8C4-4369-9C33-3A095EA09E4D}" destId="{442B3C64-EA14-4671-A72D-EF90ECA643D0}" srcOrd="0" destOrd="0" parTransId="{ABBDE254-C87E-453D-A683-490F5E666CEB}" sibTransId="{74A62AFC-261B-46D4-BE52-CD7BEDD8FB33}"/>
    <dgm:cxn modelId="{C432BACD-164E-4CAE-98B4-773AC855A97F}" srcId="{09B239A8-D854-425F-930E-3E3E8ECB2136}" destId="{841D1B26-B8C4-4369-9C33-3A095EA09E4D}" srcOrd="2" destOrd="0" parTransId="{94C1A3F7-B434-4EE1-8DF5-4E3F4EC3E25B}" sibTransId="{98950653-9848-4A24-B5FF-4577FE6DBB9A}"/>
    <dgm:cxn modelId="{71112C78-1E20-4A1E-AF6A-5FA9D2D211A2}" type="presOf" srcId="{841D1B26-B8C4-4369-9C33-3A095EA09E4D}" destId="{53E1A92C-97F2-4332-9868-FC9974A2B8BA}" srcOrd="0" destOrd="0" presId="urn:microsoft.com/office/officeart/2005/8/layout/vList5"/>
    <dgm:cxn modelId="{34CEEBA4-6C5B-4403-A179-D1BE57D4CBF3}" srcId="{09B239A8-D854-425F-930E-3E3E8ECB2136}" destId="{2554A41D-C040-4B93-A6C2-FF169797B91E}" srcOrd="0" destOrd="0" parTransId="{B564DA25-7E15-4E2C-9B3B-7B1694BF7892}" sibTransId="{5016B799-B657-4E23-A6D7-F17CC3299814}"/>
    <dgm:cxn modelId="{E9CD3AE7-BCA5-486D-A1E5-2F935F40C7B7}" type="presOf" srcId="{2554A41D-C040-4B93-A6C2-FF169797B91E}" destId="{5A2ACB34-AC39-4707-BAC5-15D032DF06D6}" srcOrd="0" destOrd="0" presId="urn:microsoft.com/office/officeart/2005/8/layout/vList5"/>
    <dgm:cxn modelId="{315E5577-BFC0-450C-882C-99C321471D2D}" type="presOf" srcId="{442B3C64-EA14-4671-A72D-EF90ECA643D0}" destId="{EF8B39AC-4744-4855-999A-0767520B7FB0}" srcOrd="0" destOrd="0" presId="urn:microsoft.com/office/officeart/2005/8/layout/vList5"/>
    <dgm:cxn modelId="{2F016C0B-1952-435F-9D36-62B91364B445}" srcId="{09B239A8-D854-425F-930E-3E3E8ECB2136}" destId="{A52F9876-1FE0-4190-A83C-D0D29DC5572F}" srcOrd="1" destOrd="0" parTransId="{9688A5F3-67B8-4E91-BE50-3C441EA2E3B2}" sibTransId="{075D9437-16D9-4A43-A563-97511BBCF69B}"/>
    <dgm:cxn modelId="{BCF9A07B-6AD0-48E3-A1FA-75C320CFBE0F}" type="presOf" srcId="{09B239A8-D854-425F-930E-3E3E8ECB2136}" destId="{FFBC6488-0B49-4D87-B12F-7A3A5E5FB7DE}" srcOrd="0" destOrd="0" presId="urn:microsoft.com/office/officeart/2005/8/layout/vList5"/>
    <dgm:cxn modelId="{5CC7367D-866C-4BC1-8E57-254EAE65EBAD}" type="presOf" srcId="{A52F9876-1FE0-4190-A83C-D0D29DC5572F}" destId="{049BBEBB-C6AA-498E-93ED-2ED1B9A136BE}" srcOrd="0" destOrd="0" presId="urn:microsoft.com/office/officeart/2005/8/layout/vList5"/>
    <dgm:cxn modelId="{0192CB2B-652C-4A72-AB2E-3171BF8F6C4B}" type="presParOf" srcId="{FFBC6488-0B49-4D87-B12F-7A3A5E5FB7DE}" destId="{B33B8A31-1CF3-4715-A8C1-C9A7F73019D0}" srcOrd="0" destOrd="0" presId="urn:microsoft.com/office/officeart/2005/8/layout/vList5"/>
    <dgm:cxn modelId="{E244BC4F-D404-4C26-AA3C-9CC742F1A603}" type="presParOf" srcId="{B33B8A31-1CF3-4715-A8C1-C9A7F73019D0}" destId="{5A2ACB34-AC39-4707-BAC5-15D032DF06D6}" srcOrd="0" destOrd="0" presId="urn:microsoft.com/office/officeart/2005/8/layout/vList5"/>
    <dgm:cxn modelId="{9BE08DFC-2D6B-4492-A1AC-3B684E42D9C1}" type="presParOf" srcId="{B33B8A31-1CF3-4715-A8C1-C9A7F73019D0}" destId="{F576BABB-C959-4F76-A1C6-85F84926EF11}" srcOrd="1" destOrd="0" presId="urn:microsoft.com/office/officeart/2005/8/layout/vList5"/>
    <dgm:cxn modelId="{16E41EE9-4FF2-4177-B1AA-AD130466611E}" type="presParOf" srcId="{FFBC6488-0B49-4D87-B12F-7A3A5E5FB7DE}" destId="{7A64591D-FDF6-4C38-9F80-FA737B756C6B}" srcOrd="1" destOrd="0" presId="urn:microsoft.com/office/officeart/2005/8/layout/vList5"/>
    <dgm:cxn modelId="{95CBC4FA-85ED-48B8-B49A-985684CBDEED}" type="presParOf" srcId="{FFBC6488-0B49-4D87-B12F-7A3A5E5FB7DE}" destId="{51564950-68D8-4657-B910-503DDFF8F46F}" srcOrd="2" destOrd="0" presId="urn:microsoft.com/office/officeart/2005/8/layout/vList5"/>
    <dgm:cxn modelId="{76D4063E-2931-4726-9E35-6155859F9261}" type="presParOf" srcId="{51564950-68D8-4657-B910-503DDFF8F46F}" destId="{049BBEBB-C6AA-498E-93ED-2ED1B9A136BE}" srcOrd="0" destOrd="0" presId="urn:microsoft.com/office/officeart/2005/8/layout/vList5"/>
    <dgm:cxn modelId="{98394EC0-CE3A-492D-9FB3-0B974BEBBF19}" type="presParOf" srcId="{51564950-68D8-4657-B910-503DDFF8F46F}" destId="{ED63C6D8-80C6-4F9B-A726-C1E34CABBAFA}" srcOrd="1" destOrd="0" presId="urn:microsoft.com/office/officeart/2005/8/layout/vList5"/>
    <dgm:cxn modelId="{6BF7E046-222E-477E-B746-3FACC44E1F55}" type="presParOf" srcId="{FFBC6488-0B49-4D87-B12F-7A3A5E5FB7DE}" destId="{788A1698-293F-46C1-A73B-C3C5354B5F03}" srcOrd="3" destOrd="0" presId="urn:microsoft.com/office/officeart/2005/8/layout/vList5"/>
    <dgm:cxn modelId="{12DC8194-AF65-4E45-97F1-470C28082713}" type="presParOf" srcId="{FFBC6488-0B49-4D87-B12F-7A3A5E5FB7DE}" destId="{DEC6C748-7CD8-4454-891C-16D2CD2D83B6}" srcOrd="4" destOrd="0" presId="urn:microsoft.com/office/officeart/2005/8/layout/vList5"/>
    <dgm:cxn modelId="{BF57D15D-2C48-4DDD-9E0F-D8821F72DE2F}" type="presParOf" srcId="{DEC6C748-7CD8-4454-891C-16D2CD2D83B6}" destId="{53E1A92C-97F2-4332-9868-FC9974A2B8BA}" srcOrd="0" destOrd="0" presId="urn:microsoft.com/office/officeart/2005/8/layout/vList5"/>
    <dgm:cxn modelId="{AC3B839D-424B-4F39-8E61-5BF6E4F13A14}" type="presParOf" srcId="{DEC6C748-7CD8-4454-891C-16D2CD2D83B6}" destId="{EF8B39AC-4744-4855-999A-0767520B7FB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9B239A8-D854-425F-930E-3E3E8ECB213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442B3C64-EA14-4671-A72D-EF90ECA643D0}">
      <dgm:prSet phldrT="[Texto]"/>
      <dgm:spPr/>
      <dgm:t>
        <a:bodyPr/>
        <a:lstStyle/>
        <a:p>
          <a:r>
            <a:rPr lang="es-ES" dirty="0" smtClean="0"/>
            <a:t>Atiende al público, apoya la docencia y controla los espacios del Centro.</a:t>
          </a:r>
          <a:endParaRPr lang="es-ES" dirty="0"/>
        </a:p>
      </dgm:t>
    </dgm:pt>
    <dgm:pt modelId="{841D1B26-B8C4-4369-9C33-3A095EA09E4D}">
      <dgm:prSet phldrT="[Texto]"/>
      <dgm:spPr/>
      <dgm:t>
        <a:bodyPr/>
        <a:lstStyle/>
        <a:p>
          <a:r>
            <a:rPr lang="es-ES" dirty="0" smtClean="0"/>
            <a:t>CONSERJERÍA</a:t>
          </a:r>
          <a:endParaRPr lang="es-ES" dirty="0"/>
        </a:p>
      </dgm:t>
    </dgm:pt>
    <dgm:pt modelId="{98950653-9848-4A24-B5FF-4577FE6DBB9A}" type="sibTrans" cxnId="{C432BACD-164E-4CAE-98B4-773AC855A97F}">
      <dgm:prSet/>
      <dgm:spPr/>
      <dgm:t>
        <a:bodyPr/>
        <a:lstStyle/>
        <a:p>
          <a:endParaRPr lang="es-ES"/>
        </a:p>
      </dgm:t>
    </dgm:pt>
    <dgm:pt modelId="{94C1A3F7-B434-4EE1-8DF5-4E3F4EC3E25B}" type="parTrans" cxnId="{C432BACD-164E-4CAE-98B4-773AC855A97F}">
      <dgm:prSet/>
      <dgm:spPr/>
      <dgm:t>
        <a:bodyPr/>
        <a:lstStyle/>
        <a:p>
          <a:endParaRPr lang="es-ES"/>
        </a:p>
      </dgm:t>
    </dgm:pt>
    <dgm:pt modelId="{74A62AFC-261B-46D4-BE52-CD7BEDD8FB33}" type="sibTrans" cxnId="{076BC829-277E-471F-AF6A-630EB47DB332}">
      <dgm:prSet/>
      <dgm:spPr/>
      <dgm:t>
        <a:bodyPr/>
        <a:lstStyle/>
        <a:p>
          <a:endParaRPr lang="es-ES"/>
        </a:p>
      </dgm:t>
    </dgm:pt>
    <dgm:pt modelId="{ABBDE254-C87E-453D-A683-490F5E666CEB}" type="parTrans" cxnId="{076BC829-277E-471F-AF6A-630EB47DB332}">
      <dgm:prSet/>
      <dgm:spPr/>
      <dgm:t>
        <a:bodyPr/>
        <a:lstStyle/>
        <a:p>
          <a:endParaRPr lang="es-ES"/>
        </a:p>
      </dgm:t>
    </dgm:pt>
    <dgm:pt modelId="{2ACF9E7E-F5AF-4FA3-893E-F42E2771268B}">
      <dgm:prSet phldrT="[Texto]"/>
      <dgm:spPr/>
      <dgm:t>
        <a:bodyPr/>
        <a:lstStyle/>
        <a:p>
          <a:r>
            <a:rPr lang="es-ES" dirty="0" smtClean="0"/>
            <a:t>A cargo de los asuntos administrativos</a:t>
          </a:r>
          <a:endParaRPr lang="es-ES" dirty="0"/>
        </a:p>
      </dgm:t>
    </dgm:pt>
    <dgm:pt modelId="{A52F9876-1FE0-4190-A83C-D0D29DC5572F}">
      <dgm:prSet phldrT="[Texto]"/>
      <dgm:spPr/>
      <dgm:t>
        <a:bodyPr/>
        <a:lstStyle/>
        <a:p>
          <a:r>
            <a:rPr lang="es-ES" dirty="0" smtClean="0"/>
            <a:t>ADMINISTRACIÓN Y SECRETARÍA</a:t>
          </a:r>
          <a:endParaRPr lang="es-ES" dirty="0"/>
        </a:p>
      </dgm:t>
    </dgm:pt>
    <dgm:pt modelId="{075D9437-16D9-4A43-A563-97511BBCF69B}" type="sibTrans" cxnId="{2F016C0B-1952-435F-9D36-62B91364B445}">
      <dgm:prSet/>
      <dgm:spPr/>
      <dgm:t>
        <a:bodyPr/>
        <a:lstStyle/>
        <a:p>
          <a:endParaRPr lang="es-ES"/>
        </a:p>
      </dgm:t>
    </dgm:pt>
    <dgm:pt modelId="{9688A5F3-67B8-4E91-BE50-3C441EA2E3B2}" type="parTrans" cxnId="{2F016C0B-1952-435F-9D36-62B91364B445}">
      <dgm:prSet/>
      <dgm:spPr/>
      <dgm:t>
        <a:bodyPr/>
        <a:lstStyle/>
        <a:p>
          <a:endParaRPr lang="es-ES"/>
        </a:p>
      </dgm:t>
    </dgm:pt>
    <dgm:pt modelId="{029877F9-4144-4889-9A25-0CB4EEAA8CAC}" type="sibTrans" cxnId="{0785EE06-1DEB-4A74-BC37-43EEB5F2B0A0}">
      <dgm:prSet/>
      <dgm:spPr/>
      <dgm:t>
        <a:bodyPr/>
        <a:lstStyle/>
        <a:p>
          <a:endParaRPr lang="es-ES"/>
        </a:p>
      </dgm:t>
    </dgm:pt>
    <dgm:pt modelId="{FC13D40D-02E6-481E-B7BC-45A183941FD6}" type="parTrans" cxnId="{0785EE06-1DEB-4A74-BC37-43EEB5F2B0A0}">
      <dgm:prSet/>
      <dgm:spPr/>
      <dgm:t>
        <a:bodyPr/>
        <a:lstStyle/>
        <a:p>
          <a:endParaRPr lang="es-ES"/>
        </a:p>
      </dgm:t>
    </dgm:pt>
    <dgm:pt modelId="{5541D63C-9B09-406B-9364-CA434B837923}">
      <dgm:prSet phldrT="[Texto]"/>
      <dgm:spPr/>
      <dgm:t>
        <a:bodyPr/>
        <a:lstStyle/>
        <a:p>
          <a:r>
            <a:rPr lang="es-ES" dirty="0" smtClean="0"/>
            <a:t>El Equipo de Gobierno del Centro </a:t>
          </a:r>
          <a:endParaRPr lang="es-ES" dirty="0"/>
        </a:p>
      </dgm:t>
    </dgm:pt>
    <dgm:pt modelId="{2554A41D-C040-4B93-A6C2-FF169797B91E}">
      <dgm:prSet phldrT="[Texto]"/>
      <dgm:spPr/>
      <dgm:t>
        <a:bodyPr/>
        <a:lstStyle/>
        <a:p>
          <a:r>
            <a:rPr lang="es-ES" dirty="0" smtClean="0"/>
            <a:t>DECANO, VICEDECANOS Y SECRETARIO</a:t>
          </a:r>
          <a:endParaRPr lang="es-ES" dirty="0"/>
        </a:p>
      </dgm:t>
    </dgm:pt>
    <dgm:pt modelId="{52AEAA25-C04C-4A67-ABAB-EF836F38F6DF}" type="sibTrans" cxnId="{DEE7498B-4BAD-4F35-960C-714DF1C82C8E}">
      <dgm:prSet/>
      <dgm:spPr/>
      <dgm:t>
        <a:bodyPr/>
        <a:lstStyle/>
        <a:p>
          <a:endParaRPr lang="es-ES"/>
        </a:p>
      </dgm:t>
    </dgm:pt>
    <dgm:pt modelId="{933AED37-11AB-451A-BA13-001815270E22}" type="parTrans" cxnId="{DEE7498B-4BAD-4F35-960C-714DF1C82C8E}">
      <dgm:prSet/>
      <dgm:spPr/>
      <dgm:t>
        <a:bodyPr/>
        <a:lstStyle/>
        <a:p>
          <a:endParaRPr lang="es-ES"/>
        </a:p>
      </dgm:t>
    </dgm:pt>
    <dgm:pt modelId="{5016B799-B657-4E23-A6D7-F17CC3299814}" type="sibTrans" cxnId="{34CEEBA4-6C5B-4403-A179-D1BE57D4CBF3}">
      <dgm:prSet/>
      <dgm:spPr/>
      <dgm:t>
        <a:bodyPr/>
        <a:lstStyle/>
        <a:p>
          <a:endParaRPr lang="es-ES"/>
        </a:p>
      </dgm:t>
    </dgm:pt>
    <dgm:pt modelId="{B564DA25-7E15-4E2C-9B3B-7B1694BF7892}" type="parTrans" cxnId="{34CEEBA4-6C5B-4403-A179-D1BE57D4CBF3}">
      <dgm:prSet/>
      <dgm:spPr/>
      <dgm:t>
        <a:bodyPr/>
        <a:lstStyle/>
        <a:p>
          <a:endParaRPr lang="es-ES"/>
        </a:p>
      </dgm:t>
    </dgm:pt>
    <dgm:pt modelId="{FFBC6488-0B49-4D87-B12F-7A3A5E5FB7DE}" type="pres">
      <dgm:prSet presAssocID="{09B239A8-D854-425F-930E-3E3E8ECB2136}" presName="Name0" presStyleCnt="0">
        <dgm:presLayoutVars>
          <dgm:dir/>
          <dgm:animLvl val="lvl"/>
          <dgm:resizeHandles val="exact"/>
        </dgm:presLayoutVars>
      </dgm:prSet>
      <dgm:spPr/>
      <dgm:t>
        <a:bodyPr/>
        <a:lstStyle/>
        <a:p>
          <a:endParaRPr lang="es-ES"/>
        </a:p>
      </dgm:t>
    </dgm:pt>
    <dgm:pt modelId="{B33B8A31-1CF3-4715-A8C1-C9A7F73019D0}" type="pres">
      <dgm:prSet presAssocID="{2554A41D-C040-4B93-A6C2-FF169797B91E}" presName="linNode" presStyleCnt="0"/>
      <dgm:spPr/>
    </dgm:pt>
    <dgm:pt modelId="{5A2ACB34-AC39-4707-BAC5-15D032DF06D6}" type="pres">
      <dgm:prSet presAssocID="{2554A41D-C040-4B93-A6C2-FF169797B91E}" presName="parentText" presStyleLbl="node1" presStyleIdx="0" presStyleCnt="3">
        <dgm:presLayoutVars>
          <dgm:chMax val="1"/>
          <dgm:bulletEnabled val="1"/>
        </dgm:presLayoutVars>
      </dgm:prSet>
      <dgm:spPr/>
      <dgm:t>
        <a:bodyPr/>
        <a:lstStyle/>
        <a:p>
          <a:endParaRPr lang="es-ES"/>
        </a:p>
      </dgm:t>
    </dgm:pt>
    <dgm:pt modelId="{F576BABB-C959-4F76-A1C6-85F84926EF11}" type="pres">
      <dgm:prSet presAssocID="{2554A41D-C040-4B93-A6C2-FF169797B91E}" presName="descendantText" presStyleLbl="alignAccFollowNode1" presStyleIdx="0" presStyleCnt="3">
        <dgm:presLayoutVars>
          <dgm:bulletEnabled val="1"/>
        </dgm:presLayoutVars>
      </dgm:prSet>
      <dgm:spPr/>
      <dgm:t>
        <a:bodyPr/>
        <a:lstStyle/>
        <a:p>
          <a:endParaRPr lang="es-ES"/>
        </a:p>
      </dgm:t>
    </dgm:pt>
    <dgm:pt modelId="{7A64591D-FDF6-4C38-9F80-FA737B756C6B}" type="pres">
      <dgm:prSet presAssocID="{5016B799-B657-4E23-A6D7-F17CC3299814}" presName="sp" presStyleCnt="0"/>
      <dgm:spPr/>
    </dgm:pt>
    <dgm:pt modelId="{51564950-68D8-4657-B910-503DDFF8F46F}" type="pres">
      <dgm:prSet presAssocID="{A52F9876-1FE0-4190-A83C-D0D29DC5572F}" presName="linNode" presStyleCnt="0"/>
      <dgm:spPr/>
    </dgm:pt>
    <dgm:pt modelId="{049BBEBB-C6AA-498E-93ED-2ED1B9A136BE}" type="pres">
      <dgm:prSet presAssocID="{A52F9876-1FE0-4190-A83C-D0D29DC5572F}" presName="parentText" presStyleLbl="node1" presStyleIdx="1" presStyleCnt="3">
        <dgm:presLayoutVars>
          <dgm:chMax val="1"/>
          <dgm:bulletEnabled val="1"/>
        </dgm:presLayoutVars>
      </dgm:prSet>
      <dgm:spPr/>
      <dgm:t>
        <a:bodyPr/>
        <a:lstStyle/>
        <a:p>
          <a:endParaRPr lang="es-ES"/>
        </a:p>
      </dgm:t>
    </dgm:pt>
    <dgm:pt modelId="{ED63C6D8-80C6-4F9B-A726-C1E34CABBAFA}" type="pres">
      <dgm:prSet presAssocID="{A52F9876-1FE0-4190-A83C-D0D29DC5572F}" presName="descendantText" presStyleLbl="alignAccFollowNode1" presStyleIdx="1" presStyleCnt="3">
        <dgm:presLayoutVars>
          <dgm:bulletEnabled val="1"/>
        </dgm:presLayoutVars>
      </dgm:prSet>
      <dgm:spPr/>
      <dgm:t>
        <a:bodyPr/>
        <a:lstStyle/>
        <a:p>
          <a:endParaRPr lang="es-ES"/>
        </a:p>
      </dgm:t>
    </dgm:pt>
    <dgm:pt modelId="{788A1698-293F-46C1-A73B-C3C5354B5F03}" type="pres">
      <dgm:prSet presAssocID="{075D9437-16D9-4A43-A563-97511BBCF69B}" presName="sp" presStyleCnt="0"/>
      <dgm:spPr/>
    </dgm:pt>
    <dgm:pt modelId="{DEC6C748-7CD8-4454-891C-16D2CD2D83B6}" type="pres">
      <dgm:prSet presAssocID="{841D1B26-B8C4-4369-9C33-3A095EA09E4D}" presName="linNode" presStyleCnt="0"/>
      <dgm:spPr/>
    </dgm:pt>
    <dgm:pt modelId="{53E1A92C-97F2-4332-9868-FC9974A2B8BA}" type="pres">
      <dgm:prSet presAssocID="{841D1B26-B8C4-4369-9C33-3A095EA09E4D}" presName="parentText" presStyleLbl="node1" presStyleIdx="2" presStyleCnt="3">
        <dgm:presLayoutVars>
          <dgm:chMax val="1"/>
          <dgm:bulletEnabled val="1"/>
        </dgm:presLayoutVars>
      </dgm:prSet>
      <dgm:spPr/>
      <dgm:t>
        <a:bodyPr/>
        <a:lstStyle/>
        <a:p>
          <a:endParaRPr lang="es-ES"/>
        </a:p>
      </dgm:t>
    </dgm:pt>
    <dgm:pt modelId="{EF8B39AC-4744-4855-999A-0767520B7FB0}" type="pres">
      <dgm:prSet presAssocID="{841D1B26-B8C4-4369-9C33-3A095EA09E4D}" presName="descendantText" presStyleLbl="alignAccFollowNode1" presStyleIdx="2" presStyleCnt="3">
        <dgm:presLayoutVars>
          <dgm:bulletEnabled val="1"/>
        </dgm:presLayoutVars>
      </dgm:prSet>
      <dgm:spPr/>
      <dgm:t>
        <a:bodyPr/>
        <a:lstStyle/>
        <a:p>
          <a:endParaRPr lang="es-ES"/>
        </a:p>
      </dgm:t>
    </dgm:pt>
  </dgm:ptLst>
  <dgm:cxnLst>
    <dgm:cxn modelId="{076BC829-277E-471F-AF6A-630EB47DB332}" srcId="{841D1B26-B8C4-4369-9C33-3A095EA09E4D}" destId="{442B3C64-EA14-4671-A72D-EF90ECA643D0}" srcOrd="0" destOrd="0" parTransId="{ABBDE254-C87E-453D-A683-490F5E666CEB}" sibTransId="{74A62AFC-261B-46D4-BE52-CD7BEDD8FB33}"/>
    <dgm:cxn modelId="{178AFBA8-8ED1-4E62-BA91-47C64F299686}" type="presOf" srcId="{A52F9876-1FE0-4190-A83C-D0D29DC5572F}" destId="{049BBEBB-C6AA-498E-93ED-2ED1B9A136BE}" srcOrd="0" destOrd="0" presId="urn:microsoft.com/office/officeart/2005/8/layout/vList5"/>
    <dgm:cxn modelId="{5E253200-1EAB-49A0-819A-093AB11E8DBB}" type="presOf" srcId="{841D1B26-B8C4-4369-9C33-3A095EA09E4D}" destId="{53E1A92C-97F2-4332-9868-FC9974A2B8BA}" srcOrd="0" destOrd="0" presId="urn:microsoft.com/office/officeart/2005/8/layout/vList5"/>
    <dgm:cxn modelId="{C096D252-5FF7-4488-A68F-2C956C927EB7}" type="presOf" srcId="{442B3C64-EA14-4671-A72D-EF90ECA643D0}" destId="{EF8B39AC-4744-4855-999A-0767520B7FB0}" srcOrd="0" destOrd="0" presId="urn:microsoft.com/office/officeart/2005/8/layout/vList5"/>
    <dgm:cxn modelId="{8DA7969A-2A8F-460D-8FB8-D3D41794CA72}" type="presOf" srcId="{5541D63C-9B09-406B-9364-CA434B837923}" destId="{F576BABB-C959-4F76-A1C6-85F84926EF11}" srcOrd="0" destOrd="0" presId="urn:microsoft.com/office/officeart/2005/8/layout/vList5"/>
    <dgm:cxn modelId="{EAC98F77-8CF6-4526-9F95-10470DCF59CA}" type="presOf" srcId="{2ACF9E7E-F5AF-4FA3-893E-F42E2771268B}" destId="{ED63C6D8-80C6-4F9B-A726-C1E34CABBAFA}" srcOrd="0" destOrd="0" presId="urn:microsoft.com/office/officeart/2005/8/layout/vList5"/>
    <dgm:cxn modelId="{0785EE06-1DEB-4A74-BC37-43EEB5F2B0A0}" srcId="{A52F9876-1FE0-4190-A83C-D0D29DC5572F}" destId="{2ACF9E7E-F5AF-4FA3-893E-F42E2771268B}" srcOrd="0" destOrd="0" parTransId="{FC13D40D-02E6-481E-B7BC-45A183941FD6}" sibTransId="{029877F9-4144-4889-9A25-0CB4EEAA8CAC}"/>
    <dgm:cxn modelId="{49CA6F31-9410-40A7-BF79-0244D3E3CAAE}" type="presOf" srcId="{09B239A8-D854-425F-930E-3E3E8ECB2136}" destId="{FFBC6488-0B49-4D87-B12F-7A3A5E5FB7DE}" srcOrd="0" destOrd="0" presId="urn:microsoft.com/office/officeart/2005/8/layout/vList5"/>
    <dgm:cxn modelId="{DEE7498B-4BAD-4F35-960C-714DF1C82C8E}" srcId="{2554A41D-C040-4B93-A6C2-FF169797B91E}" destId="{5541D63C-9B09-406B-9364-CA434B837923}" srcOrd="0" destOrd="0" parTransId="{933AED37-11AB-451A-BA13-001815270E22}" sibTransId="{52AEAA25-C04C-4A67-ABAB-EF836F38F6DF}"/>
    <dgm:cxn modelId="{C432BACD-164E-4CAE-98B4-773AC855A97F}" srcId="{09B239A8-D854-425F-930E-3E3E8ECB2136}" destId="{841D1B26-B8C4-4369-9C33-3A095EA09E4D}" srcOrd="2" destOrd="0" parTransId="{94C1A3F7-B434-4EE1-8DF5-4E3F4EC3E25B}" sibTransId="{98950653-9848-4A24-B5FF-4577FE6DBB9A}"/>
    <dgm:cxn modelId="{34CEEBA4-6C5B-4403-A179-D1BE57D4CBF3}" srcId="{09B239A8-D854-425F-930E-3E3E8ECB2136}" destId="{2554A41D-C040-4B93-A6C2-FF169797B91E}" srcOrd="0" destOrd="0" parTransId="{B564DA25-7E15-4E2C-9B3B-7B1694BF7892}" sibTransId="{5016B799-B657-4E23-A6D7-F17CC3299814}"/>
    <dgm:cxn modelId="{C8FB2B50-159B-496F-89CB-9D8076E5D521}" type="presOf" srcId="{2554A41D-C040-4B93-A6C2-FF169797B91E}" destId="{5A2ACB34-AC39-4707-BAC5-15D032DF06D6}" srcOrd="0" destOrd="0" presId="urn:microsoft.com/office/officeart/2005/8/layout/vList5"/>
    <dgm:cxn modelId="{2F016C0B-1952-435F-9D36-62B91364B445}" srcId="{09B239A8-D854-425F-930E-3E3E8ECB2136}" destId="{A52F9876-1FE0-4190-A83C-D0D29DC5572F}" srcOrd="1" destOrd="0" parTransId="{9688A5F3-67B8-4E91-BE50-3C441EA2E3B2}" sibTransId="{075D9437-16D9-4A43-A563-97511BBCF69B}"/>
    <dgm:cxn modelId="{17A5786C-43F9-4841-B8D8-A2BD1E1AFA68}" type="presParOf" srcId="{FFBC6488-0B49-4D87-B12F-7A3A5E5FB7DE}" destId="{B33B8A31-1CF3-4715-A8C1-C9A7F73019D0}" srcOrd="0" destOrd="0" presId="urn:microsoft.com/office/officeart/2005/8/layout/vList5"/>
    <dgm:cxn modelId="{AE0ED239-BEA6-43F3-9462-69DDBD713899}" type="presParOf" srcId="{B33B8A31-1CF3-4715-A8C1-C9A7F73019D0}" destId="{5A2ACB34-AC39-4707-BAC5-15D032DF06D6}" srcOrd="0" destOrd="0" presId="urn:microsoft.com/office/officeart/2005/8/layout/vList5"/>
    <dgm:cxn modelId="{9A5814B9-ED7D-46D9-984D-3A834D8FF68B}" type="presParOf" srcId="{B33B8A31-1CF3-4715-A8C1-C9A7F73019D0}" destId="{F576BABB-C959-4F76-A1C6-85F84926EF11}" srcOrd="1" destOrd="0" presId="urn:microsoft.com/office/officeart/2005/8/layout/vList5"/>
    <dgm:cxn modelId="{718D3BE5-A76A-4A71-941A-BB757D35C144}" type="presParOf" srcId="{FFBC6488-0B49-4D87-B12F-7A3A5E5FB7DE}" destId="{7A64591D-FDF6-4C38-9F80-FA737B756C6B}" srcOrd="1" destOrd="0" presId="urn:microsoft.com/office/officeart/2005/8/layout/vList5"/>
    <dgm:cxn modelId="{C04B8E16-BC92-48E6-8251-78C72BBD1F76}" type="presParOf" srcId="{FFBC6488-0B49-4D87-B12F-7A3A5E5FB7DE}" destId="{51564950-68D8-4657-B910-503DDFF8F46F}" srcOrd="2" destOrd="0" presId="urn:microsoft.com/office/officeart/2005/8/layout/vList5"/>
    <dgm:cxn modelId="{C5952734-08D5-479D-8B24-A3F8D8C372C8}" type="presParOf" srcId="{51564950-68D8-4657-B910-503DDFF8F46F}" destId="{049BBEBB-C6AA-498E-93ED-2ED1B9A136BE}" srcOrd="0" destOrd="0" presId="urn:microsoft.com/office/officeart/2005/8/layout/vList5"/>
    <dgm:cxn modelId="{B9986ACE-4ADD-4737-A225-5B2A56C72511}" type="presParOf" srcId="{51564950-68D8-4657-B910-503DDFF8F46F}" destId="{ED63C6D8-80C6-4F9B-A726-C1E34CABBAFA}" srcOrd="1" destOrd="0" presId="urn:microsoft.com/office/officeart/2005/8/layout/vList5"/>
    <dgm:cxn modelId="{D14F7243-A511-4A46-9F1A-491CAD6AE0BF}" type="presParOf" srcId="{FFBC6488-0B49-4D87-B12F-7A3A5E5FB7DE}" destId="{788A1698-293F-46C1-A73B-C3C5354B5F03}" srcOrd="3" destOrd="0" presId="urn:microsoft.com/office/officeart/2005/8/layout/vList5"/>
    <dgm:cxn modelId="{2CA46AEE-7C33-4A78-BF25-38871E67DCE0}" type="presParOf" srcId="{FFBC6488-0B49-4D87-B12F-7A3A5E5FB7DE}" destId="{DEC6C748-7CD8-4454-891C-16D2CD2D83B6}" srcOrd="4" destOrd="0" presId="urn:microsoft.com/office/officeart/2005/8/layout/vList5"/>
    <dgm:cxn modelId="{C164770C-EDD4-4E7A-ADF9-38FC176D8D4B}" type="presParOf" srcId="{DEC6C748-7CD8-4454-891C-16D2CD2D83B6}" destId="{53E1A92C-97F2-4332-9868-FC9974A2B8BA}" srcOrd="0" destOrd="0" presId="urn:microsoft.com/office/officeart/2005/8/layout/vList5"/>
    <dgm:cxn modelId="{5316C502-EA2C-4D2E-9D5A-BF30A8E9F748}" type="presParOf" srcId="{DEC6C748-7CD8-4454-891C-16D2CD2D83B6}" destId="{EF8B39AC-4744-4855-999A-0767520B7FB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9B239A8-D854-425F-930E-3E3E8ECB213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442B3C64-EA14-4671-A72D-EF90ECA643D0}">
      <dgm:prSet phldrT="[Texto]"/>
      <dgm:spPr/>
      <dgm:t>
        <a:bodyPr/>
        <a:lstStyle/>
        <a:p>
          <a:r>
            <a:rPr lang="es-ES" dirty="0" smtClean="0">
              <a:hlinkClick xmlns:r="http://schemas.openxmlformats.org/officeDocument/2006/relationships" r:id="rId1"/>
            </a:rPr>
            <a:t>Biblioteca de Humanidades </a:t>
          </a:r>
          <a:r>
            <a:rPr lang="es-ES" dirty="0" smtClean="0"/>
            <a:t>y Bibliotecas Departamentales</a:t>
          </a:r>
          <a:endParaRPr lang="es-ES" dirty="0"/>
        </a:p>
      </dgm:t>
    </dgm:pt>
    <dgm:pt modelId="{841D1B26-B8C4-4369-9C33-3A095EA09E4D}">
      <dgm:prSet phldrT="[Texto]"/>
      <dgm:spPr/>
      <dgm:t>
        <a:bodyPr/>
        <a:lstStyle/>
        <a:p>
          <a:r>
            <a:rPr lang="es-ES" dirty="0" smtClean="0"/>
            <a:t>Bibliotecas</a:t>
          </a:r>
          <a:endParaRPr lang="es-ES" dirty="0"/>
        </a:p>
      </dgm:t>
    </dgm:pt>
    <dgm:pt modelId="{98950653-9848-4A24-B5FF-4577FE6DBB9A}" type="sibTrans" cxnId="{C432BACD-164E-4CAE-98B4-773AC855A97F}">
      <dgm:prSet/>
      <dgm:spPr/>
      <dgm:t>
        <a:bodyPr/>
        <a:lstStyle/>
        <a:p>
          <a:endParaRPr lang="es-ES"/>
        </a:p>
      </dgm:t>
    </dgm:pt>
    <dgm:pt modelId="{94C1A3F7-B434-4EE1-8DF5-4E3F4EC3E25B}" type="parTrans" cxnId="{C432BACD-164E-4CAE-98B4-773AC855A97F}">
      <dgm:prSet/>
      <dgm:spPr/>
      <dgm:t>
        <a:bodyPr/>
        <a:lstStyle/>
        <a:p>
          <a:endParaRPr lang="es-ES"/>
        </a:p>
      </dgm:t>
    </dgm:pt>
    <dgm:pt modelId="{74A62AFC-261B-46D4-BE52-CD7BEDD8FB33}" type="sibTrans" cxnId="{076BC829-277E-471F-AF6A-630EB47DB332}">
      <dgm:prSet/>
      <dgm:spPr/>
      <dgm:t>
        <a:bodyPr/>
        <a:lstStyle/>
        <a:p>
          <a:endParaRPr lang="es-ES"/>
        </a:p>
      </dgm:t>
    </dgm:pt>
    <dgm:pt modelId="{ABBDE254-C87E-453D-A683-490F5E666CEB}" type="parTrans" cxnId="{076BC829-277E-471F-AF6A-630EB47DB332}">
      <dgm:prSet/>
      <dgm:spPr/>
      <dgm:t>
        <a:bodyPr/>
        <a:lstStyle/>
        <a:p>
          <a:endParaRPr lang="es-ES"/>
        </a:p>
      </dgm:t>
    </dgm:pt>
    <dgm:pt modelId="{2ACF9E7E-F5AF-4FA3-893E-F42E2771268B}">
      <dgm:prSet phldrT="[Texto]"/>
      <dgm:spPr/>
      <dgm:t>
        <a:bodyPr/>
        <a:lstStyle/>
        <a:p>
          <a:r>
            <a:rPr lang="es-ES" dirty="0" smtClean="0"/>
            <a:t>Instalaciones para coadyuvar al proceso de aprendizaje</a:t>
          </a:r>
          <a:endParaRPr lang="es-ES" dirty="0"/>
        </a:p>
      </dgm:t>
    </dgm:pt>
    <dgm:pt modelId="{A52F9876-1FE0-4190-A83C-D0D29DC5572F}">
      <dgm:prSet phldrT="[Texto]"/>
      <dgm:spPr/>
      <dgm:t>
        <a:bodyPr/>
        <a:lstStyle/>
        <a:p>
          <a:r>
            <a:rPr lang="es-ES" dirty="0" smtClean="0"/>
            <a:t>Laboratorio de Fonética y Laboratorio de Idiomas</a:t>
          </a:r>
          <a:endParaRPr lang="es-ES" dirty="0"/>
        </a:p>
      </dgm:t>
    </dgm:pt>
    <dgm:pt modelId="{075D9437-16D9-4A43-A563-97511BBCF69B}" type="sibTrans" cxnId="{2F016C0B-1952-435F-9D36-62B91364B445}">
      <dgm:prSet/>
      <dgm:spPr/>
      <dgm:t>
        <a:bodyPr/>
        <a:lstStyle/>
        <a:p>
          <a:endParaRPr lang="es-ES"/>
        </a:p>
      </dgm:t>
    </dgm:pt>
    <dgm:pt modelId="{9688A5F3-67B8-4E91-BE50-3C441EA2E3B2}" type="parTrans" cxnId="{2F016C0B-1952-435F-9D36-62B91364B445}">
      <dgm:prSet/>
      <dgm:spPr/>
      <dgm:t>
        <a:bodyPr/>
        <a:lstStyle/>
        <a:p>
          <a:endParaRPr lang="es-ES"/>
        </a:p>
      </dgm:t>
    </dgm:pt>
    <dgm:pt modelId="{029877F9-4144-4889-9A25-0CB4EEAA8CAC}" type="sibTrans" cxnId="{0785EE06-1DEB-4A74-BC37-43EEB5F2B0A0}">
      <dgm:prSet/>
      <dgm:spPr/>
      <dgm:t>
        <a:bodyPr/>
        <a:lstStyle/>
        <a:p>
          <a:endParaRPr lang="es-ES"/>
        </a:p>
      </dgm:t>
    </dgm:pt>
    <dgm:pt modelId="{FC13D40D-02E6-481E-B7BC-45A183941FD6}" type="parTrans" cxnId="{0785EE06-1DEB-4A74-BC37-43EEB5F2B0A0}">
      <dgm:prSet/>
      <dgm:spPr/>
      <dgm:t>
        <a:bodyPr/>
        <a:lstStyle/>
        <a:p>
          <a:endParaRPr lang="es-ES"/>
        </a:p>
      </dgm:t>
    </dgm:pt>
    <dgm:pt modelId="{5541D63C-9B09-406B-9364-CA434B837923}">
      <dgm:prSet phldrT="[Texto]"/>
      <dgm:spPr/>
      <dgm:t>
        <a:bodyPr/>
        <a:lstStyle/>
        <a:p>
          <a:r>
            <a:rPr lang="es-ES" dirty="0" smtClean="0"/>
            <a:t>Funciones relacionadas con el equipamiento informático y redes</a:t>
          </a:r>
          <a:endParaRPr lang="es-ES" dirty="0"/>
        </a:p>
      </dgm:t>
    </dgm:pt>
    <dgm:pt modelId="{2554A41D-C040-4B93-A6C2-FF169797B91E}">
      <dgm:prSet phldrT="[Texto]"/>
      <dgm:spPr/>
      <dgm:t>
        <a:bodyPr/>
        <a:lstStyle/>
        <a:p>
          <a:r>
            <a:rPr lang="es-ES" dirty="0" smtClean="0"/>
            <a:t>SERVICIO INFORMÁTICO (SIFF)</a:t>
          </a:r>
          <a:endParaRPr lang="es-ES" dirty="0"/>
        </a:p>
      </dgm:t>
    </dgm:pt>
    <dgm:pt modelId="{52AEAA25-C04C-4A67-ABAB-EF836F38F6DF}" type="sibTrans" cxnId="{DEE7498B-4BAD-4F35-960C-714DF1C82C8E}">
      <dgm:prSet/>
      <dgm:spPr/>
      <dgm:t>
        <a:bodyPr/>
        <a:lstStyle/>
        <a:p>
          <a:endParaRPr lang="es-ES"/>
        </a:p>
      </dgm:t>
    </dgm:pt>
    <dgm:pt modelId="{933AED37-11AB-451A-BA13-001815270E22}" type="parTrans" cxnId="{DEE7498B-4BAD-4F35-960C-714DF1C82C8E}">
      <dgm:prSet/>
      <dgm:spPr/>
      <dgm:t>
        <a:bodyPr/>
        <a:lstStyle/>
        <a:p>
          <a:endParaRPr lang="es-ES"/>
        </a:p>
      </dgm:t>
    </dgm:pt>
    <dgm:pt modelId="{5016B799-B657-4E23-A6D7-F17CC3299814}" type="sibTrans" cxnId="{34CEEBA4-6C5B-4403-A179-D1BE57D4CBF3}">
      <dgm:prSet/>
      <dgm:spPr/>
      <dgm:t>
        <a:bodyPr/>
        <a:lstStyle/>
        <a:p>
          <a:endParaRPr lang="es-ES"/>
        </a:p>
      </dgm:t>
    </dgm:pt>
    <dgm:pt modelId="{B564DA25-7E15-4E2C-9B3B-7B1694BF7892}" type="parTrans" cxnId="{34CEEBA4-6C5B-4403-A179-D1BE57D4CBF3}">
      <dgm:prSet/>
      <dgm:spPr/>
      <dgm:t>
        <a:bodyPr/>
        <a:lstStyle/>
        <a:p>
          <a:endParaRPr lang="es-ES"/>
        </a:p>
      </dgm:t>
    </dgm:pt>
    <dgm:pt modelId="{FFBC6488-0B49-4D87-B12F-7A3A5E5FB7DE}" type="pres">
      <dgm:prSet presAssocID="{09B239A8-D854-425F-930E-3E3E8ECB2136}" presName="Name0" presStyleCnt="0">
        <dgm:presLayoutVars>
          <dgm:dir/>
          <dgm:animLvl val="lvl"/>
          <dgm:resizeHandles val="exact"/>
        </dgm:presLayoutVars>
      </dgm:prSet>
      <dgm:spPr/>
      <dgm:t>
        <a:bodyPr/>
        <a:lstStyle/>
        <a:p>
          <a:endParaRPr lang="es-ES"/>
        </a:p>
      </dgm:t>
    </dgm:pt>
    <dgm:pt modelId="{B33B8A31-1CF3-4715-A8C1-C9A7F73019D0}" type="pres">
      <dgm:prSet presAssocID="{2554A41D-C040-4B93-A6C2-FF169797B91E}" presName="linNode" presStyleCnt="0"/>
      <dgm:spPr/>
    </dgm:pt>
    <dgm:pt modelId="{5A2ACB34-AC39-4707-BAC5-15D032DF06D6}" type="pres">
      <dgm:prSet presAssocID="{2554A41D-C040-4B93-A6C2-FF169797B91E}" presName="parentText" presStyleLbl="node1" presStyleIdx="0" presStyleCnt="3">
        <dgm:presLayoutVars>
          <dgm:chMax val="1"/>
          <dgm:bulletEnabled val="1"/>
        </dgm:presLayoutVars>
      </dgm:prSet>
      <dgm:spPr/>
      <dgm:t>
        <a:bodyPr/>
        <a:lstStyle/>
        <a:p>
          <a:endParaRPr lang="es-ES"/>
        </a:p>
      </dgm:t>
    </dgm:pt>
    <dgm:pt modelId="{F576BABB-C959-4F76-A1C6-85F84926EF11}" type="pres">
      <dgm:prSet presAssocID="{2554A41D-C040-4B93-A6C2-FF169797B91E}" presName="descendantText" presStyleLbl="alignAccFollowNode1" presStyleIdx="0" presStyleCnt="3">
        <dgm:presLayoutVars>
          <dgm:bulletEnabled val="1"/>
        </dgm:presLayoutVars>
      </dgm:prSet>
      <dgm:spPr/>
      <dgm:t>
        <a:bodyPr/>
        <a:lstStyle/>
        <a:p>
          <a:endParaRPr lang="es-ES"/>
        </a:p>
      </dgm:t>
    </dgm:pt>
    <dgm:pt modelId="{7A64591D-FDF6-4C38-9F80-FA737B756C6B}" type="pres">
      <dgm:prSet presAssocID="{5016B799-B657-4E23-A6D7-F17CC3299814}" presName="sp" presStyleCnt="0"/>
      <dgm:spPr/>
    </dgm:pt>
    <dgm:pt modelId="{51564950-68D8-4657-B910-503DDFF8F46F}" type="pres">
      <dgm:prSet presAssocID="{A52F9876-1FE0-4190-A83C-D0D29DC5572F}" presName="linNode" presStyleCnt="0"/>
      <dgm:spPr/>
    </dgm:pt>
    <dgm:pt modelId="{049BBEBB-C6AA-498E-93ED-2ED1B9A136BE}" type="pres">
      <dgm:prSet presAssocID="{A52F9876-1FE0-4190-A83C-D0D29DC5572F}" presName="parentText" presStyleLbl="node1" presStyleIdx="1" presStyleCnt="3">
        <dgm:presLayoutVars>
          <dgm:chMax val="1"/>
          <dgm:bulletEnabled val="1"/>
        </dgm:presLayoutVars>
      </dgm:prSet>
      <dgm:spPr/>
      <dgm:t>
        <a:bodyPr/>
        <a:lstStyle/>
        <a:p>
          <a:endParaRPr lang="es-ES"/>
        </a:p>
      </dgm:t>
    </dgm:pt>
    <dgm:pt modelId="{ED63C6D8-80C6-4F9B-A726-C1E34CABBAFA}" type="pres">
      <dgm:prSet presAssocID="{A52F9876-1FE0-4190-A83C-D0D29DC5572F}" presName="descendantText" presStyleLbl="alignAccFollowNode1" presStyleIdx="1" presStyleCnt="3">
        <dgm:presLayoutVars>
          <dgm:bulletEnabled val="1"/>
        </dgm:presLayoutVars>
      </dgm:prSet>
      <dgm:spPr/>
      <dgm:t>
        <a:bodyPr/>
        <a:lstStyle/>
        <a:p>
          <a:endParaRPr lang="es-ES"/>
        </a:p>
      </dgm:t>
    </dgm:pt>
    <dgm:pt modelId="{788A1698-293F-46C1-A73B-C3C5354B5F03}" type="pres">
      <dgm:prSet presAssocID="{075D9437-16D9-4A43-A563-97511BBCF69B}" presName="sp" presStyleCnt="0"/>
      <dgm:spPr/>
    </dgm:pt>
    <dgm:pt modelId="{DEC6C748-7CD8-4454-891C-16D2CD2D83B6}" type="pres">
      <dgm:prSet presAssocID="{841D1B26-B8C4-4369-9C33-3A095EA09E4D}" presName="linNode" presStyleCnt="0"/>
      <dgm:spPr/>
    </dgm:pt>
    <dgm:pt modelId="{53E1A92C-97F2-4332-9868-FC9974A2B8BA}" type="pres">
      <dgm:prSet presAssocID="{841D1B26-B8C4-4369-9C33-3A095EA09E4D}" presName="parentText" presStyleLbl="node1" presStyleIdx="2" presStyleCnt="3">
        <dgm:presLayoutVars>
          <dgm:chMax val="1"/>
          <dgm:bulletEnabled val="1"/>
        </dgm:presLayoutVars>
      </dgm:prSet>
      <dgm:spPr/>
      <dgm:t>
        <a:bodyPr/>
        <a:lstStyle/>
        <a:p>
          <a:endParaRPr lang="es-ES"/>
        </a:p>
      </dgm:t>
    </dgm:pt>
    <dgm:pt modelId="{EF8B39AC-4744-4855-999A-0767520B7FB0}" type="pres">
      <dgm:prSet presAssocID="{841D1B26-B8C4-4369-9C33-3A095EA09E4D}" presName="descendantText" presStyleLbl="alignAccFollowNode1" presStyleIdx="2" presStyleCnt="3">
        <dgm:presLayoutVars>
          <dgm:bulletEnabled val="1"/>
        </dgm:presLayoutVars>
      </dgm:prSet>
      <dgm:spPr/>
      <dgm:t>
        <a:bodyPr/>
        <a:lstStyle/>
        <a:p>
          <a:endParaRPr lang="es-ES"/>
        </a:p>
      </dgm:t>
    </dgm:pt>
  </dgm:ptLst>
  <dgm:cxnLst>
    <dgm:cxn modelId="{DEE7498B-4BAD-4F35-960C-714DF1C82C8E}" srcId="{2554A41D-C040-4B93-A6C2-FF169797B91E}" destId="{5541D63C-9B09-406B-9364-CA434B837923}" srcOrd="0" destOrd="0" parTransId="{933AED37-11AB-451A-BA13-001815270E22}" sibTransId="{52AEAA25-C04C-4A67-ABAB-EF836F38F6DF}"/>
    <dgm:cxn modelId="{0785EE06-1DEB-4A74-BC37-43EEB5F2B0A0}" srcId="{A52F9876-1FE0-4190-A83C-D0D29DC5572F}" destId="{2ACF9E7E-F5AF-4FA3-893E-F42E2771268B}" srcOrd="0" destOrd="0" parTransId="{FC13D40D-02E6-481E-B7BC-45A183941FD6}" sibTransId="{029877F9-4144-4889-9A25-0CB4EEAA8CAC}"/>
    <dgm:cxn modelId="{51D7D8E4-6EB2-4E5D-AE92-FCC6CB43E5C1}" type="presOf" srcId="{A52F9876-1FE0-4190-A83C-D0D29DC5572F}" destId="{049BBEBB-C6AA-498E-93ED-2ED1B9A136BE}" srcOrd="0" destOrd="0" presId="urn:microsoft.com/office/officeart/2005/8/layout/vList5"/>
    <dgm:cxn modelId="{076BC829-277E-471F-AF6A-630EB47DB332}" srcId="{841D1B26-B8C4-4369-9C33-3A095EA09E4D}" destId="{442B3C64-EA14-4671-A72D-EF90ECA643D0}" srcOrd="0" destOrd="0" parTransId="{ABBDE254-C87E-453D-A683-490F5E666CEB}" sibTransId="{74A62AFC-261B-46D4-BE52-CD7BEDD8FB33}"/>
    <dgm:cxn modelId="{C432BACD-164E-4CAE-98B4-773AC855A97F}" srcId="{09B239A8-D854-425F-930E-3E3E8ECB2136}" destId="{841D1B26-B8C4-4369-9C33-3A095EA09E4D}" srcOrd="2" destOrd="0" parTransId="{94C1A3F7-B434-4EE1-8DF5-4E3F4EC3E25B}" sibTransId="{98950653-9848-4A24-B5FF-4577FE6DBB9A}"/>
    <dgm:cxn modelId="{34CEEBA4-6C5B-4403-A179-D1BE57D4CBF3}" srcId="{09B239A8-D854-425F-930E-3E3E8ECB2136}" destId="{2554A41D-C040-4B93-A6C2-FF169797B91E}" srcOrd="0" destOrd="0" parTransId="{B564DA25-7E15-4E2C-9B3B-7B1694BF7892}" sibTransId="{5016B799-B657-4E23-A6D7-F17CC3299814}"/>
    <dgm:cxn modelId="{D4CC0D15-60B2-40D5-B3E4-81C11D483C7A}" type="presOf" srcId="{442B3C64-EA14-4671-A72D-EF90ECA643D0}" destId="{EF8B39AC-4744-4855-999A-0767520B7FB0}" srcOrd="0" destOrd="0" presId="urn:microsoft.com/office/officeart/2005/8/layout/vList5"/>
    <dgm:cxn modelId="{BFD2C26A-9A4A-40F3-A74F-B641DC536076}" type="presOf" srcId="{2ACF9E7E-F5AF-4FA3-893E-F42E2771268B}" destId="{ED63C6D8-80C6-4F9B-A726-C1E34CABBAFA}" srcOrd="0" destOrd="0" presId="urn:microsoft.com/office/officeart/2005/8/layout/vList5"/>
    <dgm:cxn modelId="{2F016C0B-1952-435F-9D36-62B91364B445}" srcId="{09B239A8-D854-425F-930E-3E3E8ECB2136}" destId="{A52F9876-1FE0-4190-A83C-D0D29DC5572F}" srcOrd="1" destOrd="0" parTransId="{9688A5F3-67B8-4E91-BE50-3C441EA2E3B2}" sibTransId="{075D9437-16D9-4A43-A563-97511BBCF69B}"/>
    <dgm:cxn modelId="{57B2E1F9-114A-43E7-BC80-85BA1FEA4673}" type="presOf" srcId="{841D1B26-B8C4-4369-9C33-3A095EA09E4D}" destId="{53E1A92C-97F2-4332-9868-FC9974A2B8BA}" srcOrd="0" destOrd="0" presId="urn:microsoft.com/office/officeart/2005/8/layout/vList5"/>
    <dgm:cxn modelId="{075FB1BE-58D7-4DFA-975C-55C07EABE50B}" type="presOf" srcId="{5541D63C-9B09-406B-9364-CA434B837923}" destId="{F576BABB-C959-4F76-A1C6-85F84926EF11}" srcOrd="0" destOrd="0" presId="urn:microsoft.com/office/officeart/2005/8/layout/vList5"/>
    <dgm:cxn modelId="{E7744A96-9802-4032-8150-0006EFD3E573}" type="presOf" srcId="{2554A41D-C040-4B93-A6C2-FF169797B91E}" destId="{5A2ACB34-AC39-4707-BAC5-15D032DF06D6}" srcOrd="0" destOrd="0" presId="urn:microsoft.com/office/officeart/2005/8/layout/vList5"/>
    <dgm:cxn modelId="{0FB27AA3-5BF4-4F0F-B10E-314F3AA6EDAC}" type="presOf" srcId="{09B239A8-D854-425F-930E-3E3E8ECB2136}" destId="{FFBC6488-0B49-4D87-B12F-7A3A5E5FB7DE}" srcOrd="0" destOrd="0" presId="urn:microsoft.com/office/officeart/2005/8/layout/vList5"/>
    <dgm:cxn modelId="{39BCB034-6C42-41A1-9C63-EF0358BC68B0}" type="presParOf" srcId="{FFBC6488-0B49-4D87-B12F-7A3A5E5FB7DE}" destId="{B33B8A31-1CF3-4715-A8C1-C9A7F73019D0}" srcOrd="0" destOrd="0" presId="urn:microsoft.com/office/officeart/2005/8/layout/vList5"/>
    <dgm:cxn modelId="{9CF08B28-4384-4794-8141-AA8158C5678A}" type="presParOf" srcId="{B33B8A31-1CF3-4715-A8C1-C9A7F73019D0}" destId="{5A2ACB34-AC39-4707-BAC5-15D032DF06D6}" srcOrd="0" destOrd="0" presId="urn:microsoft.com/office/officeart/2005/8/layout/vList5"/>
    <dgm:cxn modelId="{0B72A3F8-7C77-49EA-BBD5-7FA5B93828E3}" type="presParOf" srcId="{B33B8A31-1CF3-4715-A8C1-C9A7F73019D0}" destId="{F576BABB-C959-4F76-A1C6-85F84926EF11}" srcOrd="1" destOrd="0" presId="urn:microsoft.com/office/officeart/2005/8/layout/vList5"/>
    <dgm:cxn modelId="{2CD9F109-EE34-4CB8-9C83-9505CE8F4A2D}" type="presParOf" srcId="{FFBC6488-0B49-4D87-B12F-7A3A5E5FB7DE}" destId="{7A64591D-FDF6-4C38-9F80-FA737B756C6B}" srcOrd="1" destOrd="0" presId="urn:microsoft.com/office/officeart/2005/8/layout/vList5"/>
    <dgm:cxn modelId="{8ABE0A79-CA24-42CF-A6B0-F12B78A9CC6E}" type="presParOf" srcId="{FFBC6488-0B49-4D87-B12F-7A3A5E5FB7DE}" destId="{51564950-68D8-4657-B910-503DDFF8F46F}" srcOrd="2" destOrd="0" presId="urn:microsoft.com/office/officeart/2005/8/layout/vList5"/>
    <dgm:cxn modelId="{CD7045B9-14EA-4074-85F3-A54B2EDC0C5C}" type="presParOf" srcId="{51564950-68D8-4657-B910-503DDFF8F46F}" destId="{049BBEBB-C6AA-498E-93ED-2ED1B9A136BE}" srcOrd="0" destOrd="0" presId="urn:microsoft.com/office/officeart/2005/8/layout/vList5"/>
    <dgm:cxn modelId="{2456E599-C937-486D-B3AD-6183D2744A7F}" type="presParOf" srcId="{51564950-68D8-4657-B910-503DDFF8F46F}" destId="{ED63C6D8-80C6-4F9B-A726-C1E34CABBAFA}" srcOrd="1" destOrd="0" presId="urn:microsoft.com/office/officeart/2005/8/layout/vList5"/>
    <dgm:cxn modelId="{0A193154-FF84-43FC-B9D3-DF14C6012A9C}" type="presParOf" srcId="{FFBC6488-0B49-4D87-B12F-7A3A5E5FB7DE}" destId="{788A1698-293F-46C1-A73B-C3C5354B5F03}" srcOrd="3" destOrd="0" presId="urn:microsoft.com/office/officeart/2005/8/layout/vList5"/>
    <dgm:cxn modelId="{3206B497-68CF-4B79-8750-A6AECA51637E}" type="presParOf" srcId="{FFBC6488-0B49-4D87-B12F-7A3A5E5FB7DE}" destId="{DEC6C748-7CD8-4454-891C-16D2CD2D83B6}" srcOrd="4" destOrd="0" presId="urn:microsoft.com/office/officeart/2005/8/layout/vList5"/>
    <dgm:cxn modelId="{74AECBF2-737E-4DF5-A318-B601B741C1AD}" type="presParOf" srcId="{DEC6C748-7CD8-4454-891C-16D2CD2D83B6}" destId="{53E1A92C-97F2-4332-9868-FC9974A2B8BA}" srcOrd="0" destOrd="0" presId="urn:microsoft.com/office/officeart/2005/8/layout/vList5"/>
    <dgm:cxn modelId="{FB6489A7-7EFE-43D3-BE66-A8A99FF57939}" type="presParOf" srcId="{DEC6C748-7CD8-4454-891C-16D2CD2D83B6}" destId="{EF8B39AC-4744-4855-999A-0767520B7FB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85FA80-30CF-4518-AB02-77D24E9C1425}">
      <dsp:nvSpPr>
        <dsp:cNvPr id="0" name=""/>
        <dsp:cNvSpPr/>
      </dsp:nvSpPr>
      <dsp:spPr>
        <a:xfrm>
          <a:off x="3792" y="0"/>
          <a:ext cx="7764815" cy="1470025"/>
        </a:xfrm>
        <a:prstGeom prst="roundRect">
          <a:avLst/>
        </a:prstGeom>
        <a:noFill/>
        <a:ln>
          <a:noFill/>
        </a:ln>
        <a:effectLst>
          <a:outerShdw blurRad="40000" dist="20000" dir="5400000" rotWithShape="0">
            <a:srgbClr val="000000">
              <a:alpha val="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s-ES" sz="3600" b="1" kern="1200" dirty="0" smtClean="0">
              <a:solidFill>
                <a:schemeClr val="tx2"/>
              </a:solidFill>
              <a:latin typeface="+mj-lt"/>
              <a:ea typeface="+mj-ea"/>
              <a:cs typeface="+mj-cs"/>
            </a:rPr>
            <a:t>LA FACULTAD DE FILOLOGÍA</a:t>
          </a:r>
          <a:endParaRPr lang="es-ES" sz="3600" b="1" kern="1200" dirty="0">
            <a:solidFill>
              <a:schemeClr val="tx2"/>
            </a:solidFill>
            <a:latin typeface="+mj-lt"/>
            <a:ea typeface="+mj-ea"/>
            <a:cs typeface="+mj-cs"/>
          </a:endParaRPr>
        </a:p>
      </dsp:txBody>
      <dsp:txXfrm>
        <a:off x="75553" y="71761"/>
        <a:ext cx="7621293" cy="132650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4CF2B-7A1C-4B28-9613-79E44AC42B81}">
      <dsp:nvSpPr>
        <dsp:cNvPr id="0" name=""/>
        <dsp:cNvSpPr/>
      </dsp:nvSpPr>
      <dsp:spPr>
        <a:xfrm rot="5400000">
          <a:off x="2110816" y="-495655"/>
          <a:ext cx="1270863"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s-ES" sz="1400" kern="1200" dirty="0" smtClean="0"/>
            <a:t>Todos deben tenerla hecha</a:t>
          </a:r>
          <a:endParaRPr lang="es-ES" sz="1400" kern="1200" dirty="0"/>
        </a:p>
        <a:p>
          <a:pPr marL="114300" lvl="1" indent="-114300" algn="l" defTabSz="622300">
            <a:lnSpc>
              <a:spcPct val="90000"/>
            </a:lnSpc>
            <a:spcBef>
              <a:spcPct val="0"/>
            </a:spcBef>
            <a:spcAft>
              <a:spcPct val="15000"/>
            </a:spcAft>
            <a:buChar char="••"/>
          </a:pPr>
          <a:r>
            <a:rPr lang="es-ES" sz="1400" kern="1200" dirty="0" smtClean="0"/>
            <a:t>Documentación entregada</a:t>
          </a:r>
          <a:endParaRPr lang="es-ES" sz="1400" kern="1200" dirty="0"/>
        </a:p>
        <a:p>
          <a:pPr marL="114300" lvl="1" indent="-114300" algn="l" defTabSz="622300">
            <a:lnSpc>
              <a:spcPct val="90000"/>
            </a:lnSpc>
            <a:spcBef>
              <a:spcPct val="0"/>
            </a:spcBef>
            <a:spcAft>
              <a:spcPct val="15000"/>
            </a:spcAft>
            <a:buChar char="••"/>
          </a:pPr>
          <a:r>
            <a:rPr lang="es-ES" sz="1400" kern="1200" dirty="0" smtClean="0"/>
            <a:t>Ampliación de Matrícula: 15 a 26 de enero de 2015</a:t>
          </a:r>
          <a:endParaRPr lang="es-ES" sz="1400" kern="1200" dirty="0"/>
        </a:p>
      </dsp:txBody>
      <dsp:txXfrm rot="-5400000">
        <a:off x="1453896" y="223303"/>
        <a:ext cx="2522666" cy="1146787"/>
      </dsp:txXfrm>
    </dsp:sp>
    <dsp:sp modelId="{B7F78549-586A-45B0-9E51-494EC18C3248}">
      <dsp:nvSpPr>
        <dsp:cNvPr id="0" name=""/>
        <dsp:cNvSpPr/>
      </dsp:nvSpPr>
      <dsp:spPr>
        <a:xfrm>
          <a:off x="0" y="2406"/>
          <a:ext cx="1453896" cy="15885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s-ES" sz="2500" kern="1200" dirty="0" smtClean="0"/>
            <a:t>CATUS</a:t>
          </a:r>
          <a:endParaRPr lang="es-ES" sz="2500" kern="1200" dirty="0"/>
        </a:p>
      </dsp:txBody>
      <dsp:txXfrm>
        <a:off x="70973" y="73379"/>
        <a:ext cx="1311950" cy="1446633"/>
      </dsp:txXfrm>
    </dsp:sp>
    <dsp:sp modelId="{ED63C6D8-80C6-4F9B-A726-C1E34CABBAFA}">
      <dsp:nvSpPr>
        <dsp:cNvPr id="0" name=""/>
        <dsp:cNvSpPr/>
      </dsp:nvSpPr>
      <dsp:spPr>
        <a:xfrm rot="5400000">
          <a:off x="2110816" y="1172353"/>
          <a:ext cx="1270863"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s-ES" sz="1400" kern="1200" dirty="0" smtClean="0">
              <a:hlinkClick xmlns:r="http://schemas.openxmlformats.org/officeDocument/2006/relationships" r:id="rId1"/>
            </a:rPr>
            <a:t>Agrupaciones</a:t>
          </a:r>
          <a:endParaRPr lang="es-ES" sz="1400" kern="1200" dirty="0"/>
        </a:p>
        <a:p>
          <a:pPr marL="114300" lvl="1" indent="-114300" algn="l" defTabSz="622300">
            <a:lnSpc>
              <a:spcPct val="90000"/>
            </a:lnSpc>
            <a:spcBef>
              <a:spcPct val="0"/>
            </a:spcBef>
            <a:spcAft>
              <a:spcPct val="15000"/>
            </a:spcAft>
            <a:buChar char="••"/>
          </a:pPr>
          <a:r>
            <a:rPr lang="es-ES" sz="1400" kern="1200" dirty="0" smtClean="0"/>
            <a:t>Se publican listados de clase</a:t>
          </a:r>
          <a:endParaRPr lang="es-ES" sz="1400" kern="1200" dirty="0"/>
        </a:p>
      </dsp:txBody>
      <dsp:txXfrm rot="-5400000">
        <a:off x="1453896" y="1891311"/>
        <a:ext cx="2522666" cy="1146787"/>
      </dsp:txXfrm>
    </dsp:sp>
    <dsp:sp modelId="{049BBEBB-C6AA-498E-93ED-2ED1B9A136BE}">
      <dsp:nvSpPr>
        <dsp:cNvPr id="0" name=""/>
        <dsp:cNvSpPr/>
      </dsp:nvSpPr>
      <dsp:spPr>
        <a:xfrm>
          <a:off x="0" y="1670415"/>
          <a:ext cx="1453896" cy="15885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s-ES" sz="2500" kern="1200" dirty="0" smtClean="0"/>
            <a:t>GRUPOS</a:t>
          </a:r>
          <a:endParaRPr lang="es-ES" sz="2500" kern="1200" dirty="0"/>
        </a:p>
      </dsp:txBody>
      <dsp:txXfrm>
        <a:off x="70973" y="1741388"/>
        <a:ext cx="1311950" cy="1446633"/>
      </dsp:txXfrm>
    </dsp:sp>
    <dsp:sp modelId="{EF8B39AC-4744-4855-999A-0767520B7FB0}">
      <dsp:nvSpPr>
        <dsp:cNvPr id="0" name=""/>
        <dsp:cNvSpPr/>
      </dsp:nvSpPr>
      <dsp:spPr>
        <a:xfrm rot="5400000">
          <a:off x="2110816" y="2840362"/>
          <a:ext cx="1270863"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s-ES" sz="1400" kern="1200" dirty="0" smtClean="0">
              <a:hlinkClick xmlns:r="http://schemas.openxmlformats.org/officeDocument/2006/relationships" r:id="rId2"/>
            </a:rPr>
            <a:t>Sede Electrónica del Ministerio</a:t>
          </a:r>
          <a:endParaRPr lang="es-ES" sz="1400" kern="1200" dirty="0"/>
        </a:p>
        <a:p>
          <a:pPr marL="114300" lvl="1" indent="-114300" algn="l" defTabSz="622300">
            <a:lnSpc>
              <a:spcPct val="90000"/>
            </a:lnSpc>
            <a:spcBef>
              <a:spcPct val="0"/>
            </a:spcBef>
            <a:spcAft>
              <a:spcPct val="15000"/>
            </a:spcAft>
            <a:buChar char="••"/>
          </a:pPr>
          <a:r>
            <a:rPr lang="es-ES" sz="1400" b="1" kern="1200" dirty="0" smtClean="0"/>
            <a:t>No es necesario</a:t>
          </a:r>
          <a:r>
            <a:rPr lang="es-ES" sz="1400" kern="1200" dirty="0" smtClean="0"/>
            <a:t> aportar resguardo pdf en Secretaría</a:t>
          </a:r>
          <a:endParaRPr lang="es-ES" sz="1400" kern="1200" dirty="0"/>
        </a:p>
        <a:p>
          <a:pPr marL="114300" lvl="1" indent="-114300" algn="l" defTabSz="622300">
            <a:lnSpc>
              <a:spcPct val="90000"/>
            </a:lnSpc>
            <a:spcBef>
              <a:spcPct val="0"/>
            </a:spcBef>
            <a:spcAft>
              <a:spcPct val="15000"/>
            </a:spcAft>
            <a:buChar char="••"/>
          </a:pPr>
          <a:r>
            <a:rPr lang="es-ES" sz="1400" kern="1200" dirty="0" smtClean="0"/>
            <a:t>Concesiones y denegaciones en SEVIUS</a:t>
          </a:r>
          <a:endParaRPr lang="es-ES" sz="1400" kern="1200" dirty="0"/>
        </a:p>
      </dsp:txBody>
      <dsp:txXfrm rot="-5400000">
        <a:off x="1453896" y="3559320"/>
        <a:ext cx="2522666" cy="1146787"/>
      </dsp:txXfrm>
    </dsp:sp>
    <dsp:sp modelId="{53E1A92C-97F2-4332-9868-FC9974A2B8BA}">
      <dsp:nvSpPr>
        <dsp:cNvPr id="0" name=""/>
        <dsp:cNvSpPr/>
      </dsp:nvSpPr>
      <dsp:spPr>
        <a:xfrm>
          <a:off x="0" y="3338424"/>
          <a:ext cx="1453896" cy="15885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s-ES" sz="2500" kern="1200" dirty="0" smtClean="0"/>
            <a:t>BECAS</a:t>
          </a:r>
          <a:endParaRPr lang="es-ES" sz="2500" kern="1200" dirty="0"/>
        </a:p>
      </dsp:txBody>
      <dsp:txXfrm>
        <a:off x="70973" y="3409397"/>
        <a:ext cx="1311950" cy="14466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4CF2B-7A1C-4B28-9613-79E44AC42B81}">
      <dsp:nvSpPr>
        <dsp:cNvPr id="0" name=""/>
        <dsp:cNvSpPr/>
      </dsp:nvSpPr>
      <dsp:spPr>
        <a:xfrm rot="5400000">
          <a:off x="2120098" y="-507293"/>
          <a:ext cx="1252299"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s-ES" sz="2400" kern="1200" dirty="0" smtClean="0"/>
            <a:t>Publicados en nuestra </a:t>
          </a:r>
          <a:r>
            <a:rPr lang="es-ES" sz="2400" kern="1200" dirty="0" smtClean="0"/>
            <a:t>web y tablones</a:t>
          </a:r>
          <a:endParaRPr lang="es-ES" sz="2400" kern="1200" dirty="0"/>
        </a:p>
      </dsp:txBody>
      <dsp:txXfrm rot="-5400000">
        <a:off x="1453896" y="220041"/>
        <a:ext cx="2523572" cy="1130035"/>
      </dsp:txXfrm>
    </dsp:sp>
    <dsp:sp modelId="{B7F78549-586A-45B0-9E51-494EC18C3248}">
      <dsp:nvSpPr>
        <dsp:cNvPr id="0" name=""/>
        <dsp:cNvSpPr/>
      </dsp:nvSpPr>
      <dsp:spPr>
        <a:xfrm>
          <a:off x="0" y="2371"/>
          <a:ext cx="1453896" cy="15653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s-ES" sz="1700" kern="1200" dirty="0" smtClean="0"/>
            <a:t>HORARIOS</a:t>
          </a:r>
          <a:endParaRPr lang="es-ES" sz="1700" kern="1200" dirty="0"/>
        </a:p>
      </dsp:txBody>
      <dsp:txXfrm>
        <a:off x="70973" y="73344"/>
        <a:ext cx="1311950" cy="1423428"/>
      </dsp:txXfrm>
    </dsp:sp>
    <dsp:sp modelId="{ED63C6D8-80C6-4F9B-A726-C1E34CABBAFA}">
      <dsp:nvSpPr>
        <dsp:cNvPr id="0" name=""/>
        <dsp:cNvSpPr/>
      </dsp:nvSpPr>
      <dsp:spPr>
        <a:xfrm rot="5400000">
          <a:off x="2120098" y="1136349"/>
          <a:ext cx="1252299"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s-ES" sz="2400" kern="1200" dirty="0" smtClean="0"/>
            <a:t>Se encuentran distribuidas en dos plantas</a:t>
          </a:r>
          <a:endParaRPr lang="es-ES" sz="2400" kern="1200" dirty="0"/>
        </a:p>
      </dsp:txBody>
      <dsp:txXfrm rot="-5400000">
        <a:off x="1453896" y="1863683"/>
        <a:ext cx="2523572" cy="1130035"/>
      </dsp:txXfrm>
    </dsp:sp>
    <dsp:sp modelId="{049BBEBB-C6AA-498E-93ED-2ED1B9A136BE}">
      <dsp:nvSpPr>
        <dsp:cNvPr id="0" name=""/>
        <dsp:cNvSpPr/>
      </dsp:nvSpPr>
      <dsp:spPr>
        <a:xfrm>
          <a:off x="0" y="1646014"/>
          <a:ext cx="1453896" cy="15653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s-ES" sz="1700" kern="1200" dirty="0" smtClean="0"/>
            <a:t>AULAS</a:t>
          </a:r>
          <a:endParaRPr lang="es-ES" sz="1700" kern="1200" dirty="0"/>
        </a:p>
      </dsp:txBody>
      <dsp:txXfrm>
        <a:off x="70973" y="1716987"/>
        <a:ext cx="1311950" cy="1423428"/>
      </dsp:txXfrm>
    </dsp:sp>
    <dsp:sp modelId="{EF8B39AC-4744-4855-999A-0767520B7FB0}">
      <dsp:nvSpPr>
        <dsp:cNvPr id="0" name=""/>
        <dsp:cNvSpPr/>
      </dsp:nvSpPr>
      <dsp:spPr>
        <a:xfrm rot="5400000">
          <a:off x="2120098" y="2779992"/>
          <a:ext cx="1252299"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s-ES" sz="2400" kern="1200" dirty="0" smtClean="0"/>
            <a:t>Puede consultarse en nuestra </a:t>
          </a:r>
          <a:r>
            <a:rPr lang="es-ES" sz="2400" kern="1200" dirty="0" smtClean="0">
              <a:hlinkClick xmlns:r="http://schemas.openxmlformats.org/officeDocument/2006/relationships" r:id="rId1"/>
            </a:rPr>
            <a:t>web</a:t>
          </a:r>
          <a:endParaRPr lang="es-ES" sz="2400" kern="1200" dirty="0"/>
        </a:p>
      </dsp:txBody>
      <dsp:txXfrm rot="-5400000">
        <a:off x="1453896" y="3507326"/>
        <a:ext cx="2523572" cy="1130035"/>
      </dsp:txXfrm>
    </dsp:sp>
    <dsp:sp modelId="{53E1A92C-97F2-4332-9868-FC9974A2B8BA}">
      <dsp:nvSpPr>
        <dsp:cNvPr id="0" name=""/>
        <dsp:cNvSpPr/>
      </dsp:nvSpPr>
      <dsp:spPr>
        <a:xfrm>
          <a:off x="0" y="3289657"/>
          <a:ext cx="1453896" cy="15653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s-ES" sz="1700" kern="1200" dirty="0" smtClean="0"/>
            <a:t>CALENDARIO ACADÉMICO</a:t>
          </a:r>
          <a:endParaRPr lang="es-ES" sz="1700" kern="1200" dirty="0"/>
        </a:p>
      </dsp:txBody>
      <dsp:txXfrm>
        <a:off x="70973" y="3360630"/>
        <a:ext cx="1311950" cy="14234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76BABB-C959-4F76-A1C6-85F84926EF11}">
      <dsp:nvSpPr>
        <dsp:cNvPr id="0" name=""/>
        <dsp:cNvSpPr/>
      </dsp:nvSpPr>
      <dsp:spPr>
        <a:xfrm rot="5400000">
          <a:off x="2129380" y="-518931"/>
          <a:ext cx="1233734"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s-ES" sz="1700" kern="1200" dirty="0" smtClean="0"/>
            <a:t>Existen dos convocatorias por curso</a:t>
          </a:r>
          <a:endParaRPr lang="es-ES" sz="1700" kern="1200" dirty="0"/>
        </a:p>
        <a:p>
          <a:pPr marL="171450" lvl="1" indent="-171450" algn="l" defTabSz="755650">
            <a:lnSpc>
              <a:spcPct val="90000"/>
            </a:lnSpc>
            <a:spcBef>
              <a:spcPct val="0"/>
            </a:spcBef>
            <a:spcAft>
              <a:spcPct val="15000"/>
            </a:spcAft>
            <a:buChar char="••"/>
          </a:pPr>
          <a:r>
            <a:rPr lang="es-ES" sz="1700" kern="1200" dirty="0" smtClean="0"/>
            <a:t>Hay 6 convocatorias por materia en la carrera</a:t>
          </a:r>
          <a:endParaRPr lang="es-ES" sz="1700" kern="1200" dirty="0"/>
        </a:p>
      </dsp:txBody>
      <dsp:txXfrm rot="-5400000">
        <a:off x="1453895" y="216780"/>
        <a:ext cx="2524478" cy="1113282"/>
      </dsp:txXfrm>
    </dsp:sp>
    <dsp:sp modelId="{5A2ACB34-AC39-4707-BAC5-15D032DF06D6}">
      <dsp:nvSpPr>
        <dsp:cNvPr id="0" name=""/>
        <dsp:cNvSpPr/>
      </dsp:nvSpPr>
      <dsp:spPr>
        <a:xfrm>
          <a:off x="0" y="2336"/>
          <a:ext cx="1453896" cy="15421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s-ES" sz="1300" kern="1200" dirty="0" smtClean="0"/>
            <a:t>CONVOCATORIAS</a:t>
          </a:r>
          <a:endParaRPr lang="es-ES" sz="1300" kern="1200" dirty="0"/>
        </a:p>
      </dsp:txBody>
      <dsp:txXfrm>
        <a:off x="70973" y="73309"/>
        <a:ext cx="1311950" cy="1400222"/>
      </dsp:txXfrm>
    </dsp:sp>
    <dsp:sp modelId="{ED63C6D8-80C6-4F9B-A726-C1E34CABBAFA}">
      <dsp:nvSpPr>
        <dsp:cNvPr id="0" name=""/>
        <dsp:cNvSpPr/>
      </dsp:nvSpPr>
      <dsp:spPr>
        <a:xfrm rot="5400000">
          <a:off x="2129380" y="1100345"/>
          <a:ext cx="1233734"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s-ES" sz="1700" kern="1200" dirty="0" smtClean="0"/>
            <a:t>Dos tipos de exámenes: parciales y finales</a:t>
          </a:r>
          <a:endParaRPr lang="es-ES" sz="1700" kern="1200" dirty="0"/>
        </a:p>
        <a:p>
          <a:pPr marL="171450" lvl="1" indent="-171450" algn="l" defTabSz="755650">
            <a:lnSpc>
              <a:spcPct val="90000"/>
            </a:lnSpc>
            <a:spcBef>
              <a:spcPct val="0"/>
            </a:spcBef>
            <a:spcAft>
              <a:spcPct val="15000"/>
            </a:spcAft>
            <a:buChar char="••"/>
          </a:pPr>
          <a:r>
            <a:rPr lang="es-ES" sz="1700" kern="1200" dirty="0" smtClean="0">
              <a:hlinkClick xmlns:r="http://schemas.openxmlformats.org/officeDocument/2006/relationships" r:id="rId1"/>
            </a:rPr>
            <a:t>Calendario de exámenes</a:t>
          </a:r>
          <a:endParaRPr lang="es-ES" sz="1700" kern="1200" dirty="0"/>
        </a:p>
      </dsp:txBody>
      <dsp:txXfrm rot="-5400000">
        <a:off x="1453895" y="1836056"/>
        <a:ext cx="2524478" cy="1113282"/>
      </dsp:txXfrm>
    </dsp:sp>
    <dsp:sp modelId="{049BBEBB-C6AA-498E-93ED-2ED1B9A136BE}">
      <dsp:nvSpPr>
        <dsp:cNvPr id="0" name=""/>
        <dsp:cNvSpPr/>
      </dsp:nvSpPr>
      <dsp:spPr>
        <a:xfrm>
          <a:off x="0" y="1621613"/>
          <a:ext cx="1453896" cy="15421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s-ES" sz="1300" kern="1200" dirty="0" smtClean="0"/>
            <a:t>EXÁMENES PARCIALES Y FINALES</a:t>
          </a:r>
          <a:endParaRPr lang="es-ES" sz="1300" kern="1200" dirty="0"/>
        </a:p>
      </dsp:txBody>
      <dsp:txXfrm>
        <a:off x="70973" y="1692586"/>
        <a:ext cx="1311950" cy="1400222"/>
      </dsp:txXfrm>
    </dsp:sp>
    <dsp:sp modelId="{EF8B39AC-4744-4855-999A-0767520B7FB0}">
      <dsp:nvSpPr>
        <dsp:cNvPr id="0" name=""/>
        <dsp:cNvSpPr/>
      </dsp:nvSpPr>
      <dsp:spPr>
        <a:xfrm rot="5400000">
          <a:off x="2129380" y="2719622"/>
          <a:ext cx="1233734"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s-ES" sz="1700" kern="1200" dirty="0" smtClean="0"/>
            <a:t>Los exámenes se rigen por la </a:t>
          </a:r>
          <a:r>
            <a:rPr lang="es-ES" sz="1700" kern="1200" dirty="0" smtClean="0">
              <a:hlinkClick xmlns:r="http://schemas.openxmlformats.org/officeDocument/2006/relationships" r:id="rId2"/>
            </a:rPr>
            <a:t>Normativa de Evaluación y Calificación de las Asignaturas</a:t>
          </a:r>
          <a:endParaRPr lang="es-ES" sz="1700" kern="1200" dirty="0"/>
        </a:p>
      </dsp:txBody>
      <dsp:txXfrm rot="-5400000">
        <a:off x="1453895" y="3455333"/>
        <a:ext cx="2524478" cy="1113282"/>
      </dsp:txXfrm>
    </dsp:sp>
    <dsp:sp modelId="{53E1A92C-97F2-4332-9868-FC9974A2B8BA}">
      <dsp:nvSpPr>
        <dsp:cNvPr id="0" name=""/>
        <dsp:cNvSpPr/>
      </dsp:nvSpPr>
      <dsp:spPr>
        <a:xfrm>
          <a:off x="0" y="3240890"/>
          <a:ext cx="1453896" cy="15421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s-ES" sz="1300" kern="1200" dirty="0" smtClean="0"/>
            <a:t>NORMATIVA </a:t>
          </a:r>
          <a:endParaRPr lang="es-ES" sz="1300" kern="1200" dirty="0"/>
        </a:p>
      </dsp:txBody>
      <dsp:txXfrm>
        <a:off x="70973" y="3311863"/>
        <a:ext cx="1311950" cy="140022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76BABB-C959-4F76-A1C6-85F84926EF11}">
      <dsp:nvSpPr>
        <dsp:cNvPr id="0" name=""/>
        <dsp:cNvSpPr/>
      </dsp:nvSpPr>
      <dsp:spPr>
        <a:xfrm rot="5400000">
          <a:off x="2129380" y="-518931"/>
          <a:ext cx="1233734"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pt-BR" sz="1400" kern="1200" smtClean="0"/>
            <a:t>a) De 0 a 4,9: Suspenso (SS). </a:t>
          </a:r>
          <a:endParaRPr lang="es-ES" sz="1400" kern="1200" dirty="0"/>
        </a:p>
        <a:p>
          <a:pPr marL="114300" lvl="1" indent="-114300" algn="l" defTabSz="622300" rtl="0">
            <a:lnSpc>
              <a:spcPct val="90000"/>
            </a:lnSpc>
            <a:spcBef>
              <a:spcPct val="0"/>
            </a:spcBef>
            <a:spcAft>
              <a:spcPct val="15000"/>
            </a:spcAft>
            <a:buChar char="••"/>
          </a:pPr>
          <a:r>
            <a:rPr lang="es-ES" sz="1400" kern="1200" smtClean="0"/>
            <a:t>b) De 5 a 6,9: Aprobado (AP). </a:t>
          </a:r>
          <a:endParaRPr lang="es-ES" sz="1400" kern="1200"/>
        </a:p>
        <a:p>
          <a:pPr marL="114300" lvl="1" indent="-114300" algn="l" defTabSz="622300" rtl="0">
            <a:lnSpc>
              <a:spcPct val="90000"/>
            </a:lnSpc>
            <a:spcBef>
              <a:spcPct val="0"/>
            </a:spcBef>
            <a:spcAft>
              <a:spcPct val="15000"/>
            </a:spcAft>
            <a:buChar char="••"/>
          </a:pPr>
          <a:r>
            <a:rPr lang="es-ES" sz="1400" kern="1200" dirty="0" smtClean="0"/>
            <a:t>c) De 7 a 8,9: Notable (NT). </a:t>
          </a:r>
          <a:endParaRPr lang="es-ES" sz="1400" kern="1200" dirty="0"/>
        </a:p>
        <a:p>
          <a:pPr marL="114300" lvl="1" indent="-114300" algn="l" defTabSz="622300" rtl="0">
            <a:lnSpc>
              <a:spcPct val="90000"/>
            </a:lnSpc>
            <a:spcBef>
              <a:spcPct val="0"/>
            </a:spcBef>
            <a:spcAft>
              <a:spcPct val="15000"/>
            </a:spcAft>
            <a:buChar char="••"/>
          </a:pPr>
          <a:r>
            <a:rPr lang="es-ES" sz="1400" kern="1200" dirty="0" smtClean="0"/>
            <a:t>d) De 9 a 10: Sobresaliente (SB)</a:t>
          </a:r>
          <a:endParaRPr lang="es-ES" sz="1400" kern="1200" dirty="0"/>
        </a:p>
      </dsp:txBody>
      <dsp:txXfrm rot="-5400000">
        <a:off x="1453895" y="216780"/>
        <a:ext cx="2524478" cy="1113282"/>
      </dsp:txXfrm>
    </dsp:sp>
    <dsp:sp modelId="{5A2ACB34-AC39-4707-BAC5-15D032DF06D6}">
      <dsp:nvSpPr>
        <dsp:cNvPr id="0" name=""/>
        <dsp:cNvSpPr/>
      </dsp:nvSpPr>
      <dsp:spPr>
        <a:xfrm>
          <a:off x="0" y="2336"/>
          <a:ext cx="1453896" cy="15421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s-ES" sz="1400" kern="1200" dirty="0" smtClean="0"/>
            <a:t>SISTEMA DE CALIFICACIONES</a:t>
          </a:r>
          <a:endParaRPr lang="es-ES" sz="1400" kern="1200" dirty="0"/>
        </a:p>
      </dsp:txBody>
      <dsp:txXfrm>
        <a:off x="70973" y="73309"/>
        <a:ext cx="1311950" cy="1400222"/>
      </dsp:txXfrm>
    </dsp:sp>
    <dsp:sp modelId="{ED63C6D8-80C6-4F9B-A726-C1E34CABBAFA}">
      <dsp:nvSpPr>
        <dsp:cNvPr id="0" name=""/>
        <dsp:cNvSpPr/>
      </dsp:nvSpPr>
      <dsp:spPr>
        <a:xfrm rot="5400000">
          <a:off x="2129380" y="1100345"/>
          <a:ext cx="1233734"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s-ES" sz="1400" kern="1200" dirty="0" smtClean="0"/>
            <a:t>Revisiones de exámenes</a:t>
          </a:r>
          <a:endParaRPr lang="es-ES" sz="1400" b="1" kern="1200" dirty="0"/>
        </a:p>
        <a:p>
          <a:pPr marL="114300" lvl="1" indent="-114300" algn="l" defTabSz="622300">
            <a:lnSpc>
              <a:spcPct val="90000"/>
            </a:lnSpc>
            <a:spcBef>
              <a:spcPct val="0"/>
            </a:spcBef>
            <a:spcAft>
              <a:spcPct val="15000"/>
            </a:spcAft>
            <a:buChar char="••"/>
          </a:pPr>
          <a:r>
            <a:rPr lang="es-ES" sz="1400" kern="1200" dirty="0" smtClean="0"/>
            <a:t>Recurso de Apelación contra las calificaciones </a:t>
          </a:r>
          <a:r>
            <a:rPr lang="es-ES" sz="1400" b="1" kern="1200" dirty="0" smtClean="0"/>
            <a:t>definitivas</a:t>
          </a:r>
          <a:endParaRPr lang="es-ES" sz="1400" b="1" kern="1200" dirty="0"/>
        </a:p>
      </dsp:txBody>
      <dsp:txXfrm rot="-5400000">
        <a:off x="1453895" y="1836056"/>
        <a:ext cx="2524478" cy="1113282"/>
      </dsp:txXfrm>
    </dsp:sp>
    <dsp:sp modelId="{049BBEBB-C6AA-498E-93ED-2ED1B9A136BE}">
      <dsp:nvSpPr>
        <dsp:cNvPr id="0" name=""/>
        <dsp:cNvSpPr/>
      </dsp:nvSpPr>
      <dsp:spPr>
        <a:xfrm>
          <a:off x="0" y="1621613"/>
          <a:ext cx="1453896" cy="15421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s-ES" sz="1400" kern="1200" dirty="0" smtClean="0"/>
            <a:t>Revisiones y Reclamaciones a las calificaciones</a:t>
          </a:r>
          <a:endParaRPr lang="es-ES" sz="1400" kern="1200" dirty="0"/>
        </a:p>
      </dsp:txBody>
      <dsp:txXfrm>
        <a:off x="70973" y="1692586"/>
        <a:ext cx="1311950" cy="1400222"/>
      </dsp:txXfrm>
    </dsp:sp>
    <dsp:sp modelId="{EF8B39AC-4744-4855-999A-0767520B7FB0}">
      <dsp:nvSpPr>
        <dsp:cNvPr id="0" name=""/>
        <dsp:cNvSpPr/>
      </dsp:nvSpPr>
      <dsp:spPr>
        <a:xfrm rot="5400000">
          <a:off x="2129380" y="2719622"/>
          <a:ext cx="1233734"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s-ES" sz="1400" kern="1200" dirty="0" smtClean="0"/>
            <a:t>Una vez cerrada la evaluación, el profesor cumplimenta el acta y las notas suben al expediente del estudiante</a:t>
          </a:r>
          <a:endParaRPr lang="es-ES" sz="1400" kern="1200" dirty="0"/>
        </a:p>
      </dsp:txBody>
      <dsp:txXfrm rot="-5400000">
        <a:off x="1453895" y="3455333"/>
        <a:ext cx="2524478" cy="1113282"/>
      </dsp:txXfrm>
    </dsp:sp>
    <dsp:sp modelId="{53E1A92C-97F2-4332-9868-FC9974A2B8BA}">
      <dsp:nvSpPr>
        <dsp:cNvPr id="0" name=""/>
        <dsp:cNvSpPr/>
      </dsp:nvSpPr>
      <dsp:spPr>
        <a:xfrm>
          <a:off x="10338" y="3243226"/>
          <a:ext cx="1453896" cy="15421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s-ES" sz="1400" kern="1200" dirty="0" smtClean="0"/>
            <a:t> Actas</a:t>
          </a:r>
          <a:endParaRPr lang="es-ES" sz="1400" kern="1200" dirty="0"/>
        </a:p>
      </dsp:txBody>
      <dsp:txXfrm>
        <a:off x="81311" y="3314199"/>
        <a:ext cx="1311950" cy="14002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76BABB-C959-4F76-A1C6-85F84926EF11}">
      <dsp:nvSpPr>
        <dsp:cNvPr id="0" name=""/>
        <dsp:cNvSpPr/>
      </dsp:nvSpPr>
      <dsp:spPr>
        <a:xfrm rot="5400000">
          <a:off x="2162823" y="-560860"/>
          <a:ext cx="1166849"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s-ES" sz="2000" kern="1200" dirty="0" smtClean="0"/>
            <a:t>Cada materia tiene un proyecto docente</a:t>
          </a:r>
          <a:endParaRPr lang="es-ES" sz="2000" kern="1200" dirty="0"/>
        </a:p>
      </dsp:txBody>
      <dsp:txXfrm rot="-5400000">
        <a:off x="1453896" y="205028"/>
        <a:ext cx="2527743" cy="1052927"/>
      </dsp:txXfrm>
    </dsp:sp>
    <dsp:sp modelId="{5A2ACB34-AC39-4707-BAC5-15D032DF06D6}">
      <dsp:nvSpPr>
        <dsp:cNvPr id="0" name=""/>
        <dsp:cNvSpPr/>
      </dsp:nvSpPr>
      <dsp:spPr>
        <a:xfrm>
          <a:off x="0" y="2209"/>
          <a:ext cx="145389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s-ES" sz="1700" kern="1200" dirty="0" smtClean="0"/>
            <a:t>PROGRAMAS Y PROYECTOS DOCENTES</a:t>
          </a:r>
          <a:endParaRPr lang="es-ES" sz="1700" kern="1200" dirty="0"/>
        </a:p>
      </dsp:txBody>
      <dsp:txXfrm>
        <a:off x="70973" y="73182"/>
        <a:ext cx="1311950" cy="1316616"/>
      </dsp:txXfrm>
    </dsp:sp>
    <dsp:sp modelId="{ED63C6D8-80C6-4F9B-A726-C1E34CABBAFA}">
      <dsp:nvSpPr>
        <dsp:cNvPr id="0" name=""/>
        <dsp:cNvSpPr/>
      </dsp:nvSpPr>
      <dsp:spPr>
        <a:xfrm rot="5400000">
          <a:off x="2162823" y="970629"/>
          <a:ext cx="1166849"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s-ES" sz="2000" kern="1200" dirty="0" smtClean="0"/>
            <a:t>Muchos profesores utilizan este </a:t>
          </a:r>
          <a:r>
            <a:rPr lang="es-ES" sz="2000" kern="1200" dirty="0" smtClean="0">
              <a:hlinkClick xmlns:r="http://schemas.openxmlformats.org/officeDocument/2006/relationships" r:id="rId1"/>
            </a:rPr>
            <a:t>recurso</a:t>
          </a:r>
          <a:endParaRPr lang="es-ES" sz="2000" kern="1200" dirty="0"/>
        </a:p>
      </dsp:txBody>
      <dsp:txXfrm rot="-5400000">
        <a:off x="1453896" y="1736518"/>
        <a:ext cx="2527743" cy="1052927"/>
      </dsp:txXfrm>
    </dsp:sp>
    <dsp:sp modelId="{049BBEBB-C6AA-498E-93ED-2ED1B9A136BE}">
      <dsp:nvSpPr>
        <dsp:cNvPr id="0" name=""/>
        <dsp:cNvSpPr/>
      </dsp:nvSpPr>
      <dsp:spPr>
        <a:xfrm>
          <a:off x="0" y="1533700"/>
          <a:ext cx="145389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s-ES" sz="1700" kern="1200" dirty="0" smtClean="0"/>
            <a:t>Enseñanza Virtual</a:t>
          </a:r>
          <a:endParaRPr lang="es-ES" sz="1700" kern="1200" dirty="0"/>
        </a:p>
      </dsp:txBody>
      <dsp:txXfrm>
        <a:off x="70973" y="1604673"/>
        <a:ext cx="1311950" cy="1316616"/>
      </dsp:txXfrm>
    </dsp:sp>
    <dsp:sp modelId="{EF8B39AC-4744-4855-999A-0767520B7FB0}">
      <dsp:nvSpPr>
        <dsp:cNvPr id="0" name=""/>
        <dsp:cNvSpPr/>
      </dsp:nvSpPr>
      <dsp:spPr>
        <a:xfrm rot="5400000">
          <a:off x="2162823" y="2502119"/>
          <a:ext cx="1166849"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s-ES" sz="2000" kern="1200" dirty="0" smtClean="0"/>
            <a:t>Programa de intercambio cultural y lingüístico</a:t>
          </a:r>
          <a:endParaRPr lang="es-ES" sz="2000" kern="1200" dirty="0"/>
        </a:p>
      </dsp:txBody>
      <dsp:txXfrm rot="-5400000">
        <a:off x="1453896" y="3268008"/>
        <a:ext cx="2527743" cy="1052927"/>
      </dsp:txXfrm>
    </dsp:sp>
    <dsp:sp modelId="{53E1A92C-97F2-4332-9868-FC9974A2B8BA}">
      <dsp:nvSpPr>
        <dsp:cNvPr id="0" name=""/>
        <dsp:cNvSpPr/>
      </dsp:nvSpPr>
      <dsp:spPr>
        <a:xfrm>
          <a:off x="0" y="3065190"/>
          <a:ext cx="145389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s-ES" sz="1700" kern="1200" dirty="0" smtClean="0"/>
            <a:t> TANDEM</a:t>
          </a:r>
          <a:endParaRPr lang="es-ES" sz="1700" kern="1200" dirty="0"/>
        </a:p>
      </dsp:txBody>
      <dsp:txXfrm>
        <a:off x="70973" y="3136163"/>
        <a:ext cx="1311950" cy="13166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76BABB-C959-4F76-A1C6-85F84926EF11}">
      <dsp:nvSpPr>
        <dsp:cNvPr id="0" name=""/>
        <dsp:cNvSpPr/>
      </dsp:nvSpPr>
      <dsp:spPr>
        <a:xfrm rot="5400000">
          <a:off x="2162823" y="-560860"/>
          <a:ext cx="1166849"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es-ES" sz="2300" kern="1200" dirty="0" smtClean="0"/>
            <a:t>Informan del contenido de la carrera</a:t>
          </a:r>
          <a:endParaRPr lang="es-ES" sz="2300" kern="1200" dirty="0"/>
        </a:p>
      </dsp:txBody>
      <dsp:txXfrm rot="-5400000">
        <a:off x="1453896" y="205028"/>
        <a:ext cx="2527743" cy="1052927"/>
      </dsp:txXfrm>
    </dsp:sp>
    <dsp:sp modelId="{5A2ACB34-AC39-4707-BAC5-15D032DF06D6}">
      <dsp:nvSpPr>
        <dsp:cNvPr id="0" name=""/>
        <dsp:cNvSpPr/>
      </dsp:nvSpPr>
      <dsp:spPr>
        <a:xfrm>
          <a:off x="0" y="2209"/>
          <a:ext cx="145389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s-ES" sz="2000" kern="1200" dirty="0" smtClean="0"/>
            <a:t>PLANES DE ESTUDIO</a:t>
          </a:r>
          <a:endParaRPr lang="es-ES" sz="2000" kern="1200" dirty="0"/>
        </a:p>
      </dsp:txBody>
      <dsp:txXfrm>
        <a:off x="70973" y="73182"/>
        <a:ext cx="1311950" cy="1316616"/>
      </dsp:txXfrm>
    </dsp:sp>
    <dsp:sp modelId="{ED63C6D8-80C6-4F9B-A726-C1E34CABBAFA}">
      <dsp:nvSpPr>
        <dsp:cNvPr id="0" name=""/>
        <dsp:cNvSpPr/>
      </dsp:nvSpPr>
      <dsp:spPr>
        <a:xfrm rot="5400000">
          <a:off x="2162823" y="970629"/>
          <a:ext cx="1166849"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es-ES" sz="2300" kern="1200" dirty="0" smtClean="0"/>
            <a:t>Práctico</a:t>
          </a:r>
          <a:endParaRPr lang="es-ES" sz="2300" kern="1200" dirty="0"/>
        </a:p>
      </dsp:txBody>
      <dsp:txXfrm rot="-5400000">
        <a:off x="1453896" y="1736518"/>
        <a:ext cx="2527743" cy="1052927"/>
      </dsp:txXfrm>
    </dsp:sp>
    <dsp:sp modelId="{049BBEBB-C6AA-498E-93ED-2ED1B9A136BE}">
      <dsp:nvSpPr>
        <dsp:cNvPr id="0" name=""/>
        <dsp:cNvSpPr/>
      </dsp:nvSpPr>
      <dsp:spPr>
        <a:xfrm>
          <a:off x="0" y="1533700"/>
          <a:ext cx="145389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s-ES" sz="2000" kern="1200" dirty="0" smtClean="0"/>
            <a:t>PRÁCTICAS EXTERNAS</a:t>
          </a:r>
          <a:endParaRPr lang="es-ES" sz="2000" kern="1200" dirty="0"/>
        </a:p>
      </dsp:txBody>
      <dsp:txXfrm>
        <a:off x="70973" y="1604673"/>
        <a:ext cx="1311950" cy="1316616"/>
      </dsp:txXfrm>
    </dsp:sp>
    <dsp:sp modelId="{EF8B39AC-4744-4855-999A-0767520B7FB0}">
      <dsp:nvSpPr>
        <dsp:cNvPr id="0" name=""/>
        <dsp:cNvSpPr/>
      </dsp:nvSpPr>
      <dsp:spPr>
        <a:xfrm rot="5400000">
          <a:off x="2162823" y="2502119"/>
          <a:ext cx="1166849"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es-ES" sz="2300" kern="1200" dirty="0" smtClean="0"/>
            <a:t>TFG</a:t>
          </a:r>
          <a:endParaRPr lang="es-ES" sz="2300" kern="1200" dirty="0"/>
        </a:p>
      </dsp:txBody>
      <dsp:txXfrm rot="-5400000">
        <a:off x="1453896" y="3268008"/>
        <a:ext cx="2527743" cy="1052927"/>
      </dsp:txXfrm>
    </dsp:sp>
    <dsp:sp modelId="{53E1A92C-97F2-4332-9868-FC9974A2B8BA}">
      <dsp:nvSpPr>
        <dsp:cNvPr id="0" name=""/>
        <dsp:cNvSpPr/>
      </dsp:nvSpPr>
      <dsp:spPr>
        <a:xfrm>
          <a:off x="0" y="3065190"/>
          <a:ext cx="145389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s-ES" sz="2000" kern="1200" dirty="0" smtClean="0"/>
            <a:t> TRABAJO FIN DE GRADO</a:t>
          </a:r>
          <a:endParaRPr lang="es-ES" sz="2000" kern="1200" dirty="0"/>
        </a:p>
      </dsp:txBody>
      <dsp:txXfrm>
        <a:off x="70973" y="3136163"/>
        <a:ext cx="1311950" cy="131661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76BABB-C959-4F76-A1C6-85F84926EF11}">
      <dsp:nvSpPr>
        <dsp:cNvPr id="0" name=""/>
        <dsp:cNvSpPr/>
      </dsp:nvSpPr>
      <dsp:spPr>
        <a:xfrm rot="5400000">
          <a:off x="2162823" y="-560860"/>
          <a:ext cx="1166849"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s-ES" sz="1700" kern="1200" dirty="0" smtClean="0"/>
            <a:t>El Equipo de Gobierno del Centro </a:t>
          </a:r>
          <a:endParaRPr lang="es-ES" sz="1700" kern="1200" dirty="0"/>
        </a:p>
      </dsp:txBody>
      <dsp:txXfrm rot="-5400000">
        <a:off x="1453896" y="205028"/>
        <a:ext cx="2527743" cy="1052927"/>
      </dsp:txXfrm>
    </dsp:sp>
    <dsp:sp modelId="{5A2ACB34-AC39-4707-BAC5-15D032DF06D6}">
      <dsp:nvSpPr>
        <dsp:cNvPr id="0" name=""/>
        <dsp:cNvSpPr/>
      </dsp:nvSpPr>
      <dsp:spPr>
        <a:xfrm>
          <a:off x="0" y="2209"/>
          <a:ext cx="145389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s-ES" sz="1300" kern="1200" dirty="0" smtClean="0"/>
            <a:t>DECANO, VICEDECANOS Y SECRETARIO</a:t>
          </a:r>
          <a:endParaRPr lang="es-ES" sz="1300" kern="1200" dirty="0"/>
        </a:p>
      </dsp:txBody>
      <dsp:txXfrm>
        <a:off x="70973" y="73182"/>
        <a:ext cx="1311950" cy="1316616"/>
      </dsp:txXfrm>
    </dsp:sp>
    <dsp:sp modelId="{ED63C6D8-80C6-4F9B-A726-C1E34CABBAFA}">
      <dsp:nvSpPr>
        <dsp:cNvPr id="0" name=""/>
        <dsp:cNvSpPr/>
      </dsp:nvSpPr>
      <dsp:spPr>
        <a:xfrm rot="5400000">
          <a:off x="2162823" y="970629"/>
          <a:ext cx="1166849"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s-ES" sz="1700" kern="1200" dirty="0" smtClean="0"/>
            <a:t>A cargo de los asuntos administrativos</a:t>
          </a:r>
          <a:endParaRPr lang="es-ES" sz="1700" kern="1200" dirty="0"/>
        </a:p>
      </dsp:txBody>
      <dsp:txXfrm rot="-5400000">
        <a:off x="1453896" y="1736518"/>
        <a:ext cx="2527743" cy="1052927"/>
      </dsp:txXfrm>
    </dsp:sp>
    <dsp:sp modelId="{049BBEBB-C6AA-498E-93ED-2ED1B9A136BE}">
      <dsp:nvSpPr>
        <dsp:cNvPr id="0" name=""/>
        <dsp:cNvSpPr/>
      </dsp:nvSpPr>
      <dsp:spPr>
        <a:xfrm>
          <a:off x="0" y="1533700"/>
          <a:ext cx="145389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s-ES" sz="1300" kern="1200" dirty="0" smtClean="0"/>
            <a:t>ADMINISTRACIÓN Y SECRETARÍA</a:t>
          </a:r>
          <a:endParaRPr lang="es-ES" sz="1300" kern="1200" dirty="0"/>
        </a:p>
      </dsp:txBody>
      <dsp:txXfrm>
        <a:off x="70973" y="1604673"/>
        <a:ext cx="1311950" cy="1316616"/>
      </dsp:txXfrm>
    </dsp:sp>
    <dsp:sp modelId="{EF8B39AC-4744-4855-999A-0767520B7FB0}">
      <dsp:nvSpPr>
        <dsp:cNvPr id="0" name=""/>
        <dsp:cNvSpPr/>
      </dsp:nvSpPr>
      <dsp:spPr>
        <a:xfrm rot="5400000">
          <a:off x="2162823" y="2502119"/>
          <a:ext cx="1166849"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s-ES" sz="1700" kern="1200" dirty="0" smtClean="0"/>
            <a:t>Atiende al público, apoya la docencia y controla los espacios del Centro.</a:t>
          </a:r>
          <a:endParaRPr lang="es-ES" sz="1700" kern="1200" dirty="0"/>
        </a:p>
      </dsp:txBody>
      <dsp:txXfrm rot="-5400000">
        <a:off x="1453896" y="3268008"/>
        <a:ext cx="2527743" cy="1052927"/>
      </dsp:txXfrm>
    </dsp:sp>
    <dsp:sp modelId="{53E1A92C-97F2-4332-9868-FC9974A2B8BA}">
      <dsp:nvSpPr>
        <dsp:cNvPr id="0" name=""/>
        <dsp:cNvSpPr/>
      </dsp:nvSpPr>
      <dsp:spPr>
        <a:xfrm>
          <a:off x="0" y="3065190"/>
          <a:ext cx="145389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s-ES" sz="1300" kern="1200" dirty="0" smtClean="0"/>
            <a:t>CONSERJERÍA</a:t>
          </a:r>
          <a:endParaRPr lang="es-ES" sz="1300" kern="1200" dirty="0"/>
        </a:p>
      </dsp:txBody>
      <dsp:txXfrm>
        <a:off x="70973" y="3136163"/>
        <a:ext cx="1311950" cy="131661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1DB650C-2A35-4750-A267-0EF1E706B51C}" type="datetimeFigureOut">
              <a:rPr lang="es-ES" smtClean="0"/>
              <a:pPr/>
              <a:t>21/09/2015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1F746C-8F2F-415B-9BA5-07114A601E97}"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1DB650C-2A35-4750-A267-0EF1E706B51C}" type="datetimeFigureOut">
              <a:rPr lang="es-ES" smtClean="0"/>
              <a:pPr/>
              <a:t>21/09/2015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1F746C-8F2F-415B-9BA5-07114A601E97}"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1DB650C-2A35-4750-A267-0EF1E706B51C}" type="datetimeFigureOut">
              <a:rPr lang="es-ES" smtClean="0"/>
              <a:pPr/>
              <a:t>21/09/2015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1F746C-8F2F-415B-9BA5-07114A601E97}"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1DB650C-2A35-4750-A267-0EF1E706B51C}" type="datetimeFigureOut">
              <a:rPr lang="es-ES" smtClean="0"/>
              <a:pPr/>
              <a:t>21/09/2015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1F746C-8F2F-415B-9BA5-07114A601E97}"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1DB650C-2A35-4750-A267-0EF1E706B51C}" type="datetimeFigureOut">
              <a:rPr lang="es-ES" smtClean="0"/>
              <a:pPr/>
              <a:t>21/09/2015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1F746C-8F2F-415B-9BA5-07114A601E97}"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1DB650C-2A35-4750-A267-0EF1E706B51C}" type="datetimeFigureOut">
              <a:rPr lang="es-ES" smtClean="0"/>
              <a:pPr/>
              <a:t>21/09/2015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1F746C-8F2F-415B-9BA5-07114A601E97}"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1DB650C-2A35-4750-A267-0EF1E706B51C}" type="datetimeFigureOut">
              <a:rPr lang="es-ES" smtClean="0"/>
              <a:pPr/>
              <a:t>21/09/2015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C1F746C-8F2F-415B-9BA5-07114A601E97}"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1DB650C-2A35-4750-A267-0EF1E706B51C}" type="datetimeFigureOut">
              <a:rPr lang="es-ES" smtClean="0"/>
              <a:pPr/>
              <a:t>21/09/2015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C1F746C-8F2F-415B-9BA5-07114A601E97}"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1DB650C-2A35-4750-A267-0EF1E706B51C}" type="datetimeFigureOut">
              <a:rPr lang="es-ES" smtClean="0"/>
              <a:pPr/>
              <a:t>21/09/2015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C1F746C-8F2F-415B-9BA5-07114A601E97}"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1DB650C-2A35-4750-A267-0EF1E706B51C}" type="datetimeFigureOut">
              <a:rPr lang="es-ES" smtClean="0"/>
              <a:pPr/>
              <a:t>21/09/2015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1F746C-8F2F-415B-9BA5-07114A601E97}"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1DB650C-2A35-4750-A267-0EF1E706B51C}" type="datetimeFigureOut">
              <a:rPr lang="es-ES" smtClean="0"/>
              <a:pPr/>
              <a:t>21/09/2015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1F746C-8F2F-415B-9BA5-07114A601E97}"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B650C-2A35-4750-A267-0EF1E706B51C}" type="datetimeFigureOut">
              <a:rPr lang="es-ES" smtClean="0"/>
              <a:pPr/>
              <a:t>21/09/2015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F746C-8F2F-415B-9BA5-07114A601E97}"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8" Type="http://schemas.openxmlformats.org/officeDocument/2006/relationships/hyperlink" Target="https://sevius.us.es/menu/index.php?ids=@&amp;menu=586:587:588" TargetMode="External"/><Relationship Id="rId3" Type="http://schemas.openxmlformats.org/officeDocument/2006/relationships/diagramLayout" Target="../diagrams/layout11.xml"/><Relationship Id="rId7" Type="http://schemas.openxmlformats.org/officeDocument/2006/relationships/hyperlink" Target="https://identidad.us.es/" TargetMode="External"/><Relationship Id="rId2" Type="http://schemas.openxmlformats.org/officeDocument/2006/relationships/diagramData" Target="../diagrams/data11.xml"/><Relationship Id="rId1" Type="http://schemas.openxmlformats.org/officeDocument/2006/relationships/slideLayout" Target="../slideLayouts/slideLayout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hyperlink" Target="http://www.siff.us.es/web/?p=2334" TargetMode="Externa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hyperlink" Target="http://www.siff.us.es/web/?page_id=522" TargetMode="Externa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hyperlink" Target="http://www.siff.us.es/web/archivos/documentos/2011/04/Normativa-cambio-de-ex%C3%A1menes.pdf" TargetMode="Externa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8" Type="http://schemas.openxmlformats.org/officeDocument/2006/relationships/hyperlink" Target="http://www.siff.us.es/web/?p=1939" TargetMode="External"/><Relationship Id="rId3" Type="http://schemas.openxmlformats.org/officeDocument/2006/relationships/diagramLayout" Target="../diagrams/layout6.xml"/><Relationship Id="rId7" Type="http://schemas.openxmlformats.org/officeDocument/2006/relationships/hyperlink" Target="http://www.us.es/estudios/grados/centros" TargetMode="Externa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8" Type="http://schemas.openxmlformats.org/officeDocument/2006/relationships/hyperlink" Target="http://www.siff.us.es/web/?cat=12" TargetMode="External"/><Relationship Id="rId3" Type="http://schemas.openxmlformats.org/officeDocument/2006/relationships/diagramLayout" Target="../diagrams/layout7.xml"/><Relationship Id="rId7" Type="http://schemas.openxmlformats.org/officeDocument/2006/relationships/hyperlink" Target="http://www.us.es/estudios/grados/centros" TargetMode="Externa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10" Type="http://schemas.openxmlformats.org/officeDocument/2006/relationships/hyperlink" Target="http://www.siff.us.es/web/?cat=90" TargetMode="External"/><Relationship Id="rId4" Type="http://schemas.openxmlformats.org/officeDocument/2006/relationships/diagramQuickStyle" Target="../diagrams/quickStyle7.xml"/><Relationship Id="rId9" Type="http://schemas.openxmlformats.org/officeDocument/2006/relationships/hyperlink" Target="http://www.siff.us.es/web/?cat=15" TargetMode="Externa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hyperlink" Target="mailto:filologia@us.es" TargetMode="Externa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hyperlink" Target="http://bib.us.es/humanidades/" TargetMode="Externa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1" name="Picture 13" descr="https://encrypted-tbn1.gstatic.com/images?q=tbn:ANd9GcS5tl0Tp5i-sPCd0TH0bBGfvD6pYp8SwmYJ4hGiCBoPMsisRR5h"/>
          <p:cNvPicPr>
            <a:picLocks noChangeAspect="1" noChangeArrowheads="1"/>
          </p:cNvPicPr>
          <p:nvPr/>
        </p:nvPicPr>
        <p:blipFill>
          <a:blip r:embed="rId2" cstate="print">
            <a:duotone>
              <a:prstClr val="black"/>
              <a:schemeClr val="accent1">
                <a:tint val="45000"/>
                <a:satMod val="400000"/>
              </a:schemeClr>
            </a:duotone>
            <a:lum bright="23000" contrast="8000"/>
          </a:blip>
          <a:stretch>
            <a:fillRect/>
          </a:stretch>
        </p:blipFill>
        <p:spPr bwMode="auto">
          <a:xfrm>
            <a:off x="899592" y="1772816"/>
            <a:ext cx="7272808" cy="4072772"/>
          </a:xfrm>
          <a:prstGeom prst="rect">
            <a:avLst/>
          </a:prstGeom>
          <a:noFill/>
          <a:ln>
            <a:noFill/>
          </a:ln>
        </p:spPr>
      </p:pic>
      <p:graphicFrame>
        <p:nvGraphicFramePr>
          <p:cNvPr id="4" name="3 Diagrama"/>
          <p:cNvGraphicFramePr/>
          <p:nvPr/>
        </p:nvGraphicFramePr>
        <p:xfrm>
          <a:off x="827584" y="404664"/>
          <a:ext cx="7772400" cy="1470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6" descr="https://encrypted-tbn3.gstatic.com/images?q=tbn:ANd9GcTEDD16fAHgD8Knd8SeG_PYOSL4Ah7Rtz-dx4yyLyINZH1mmCCR"/>
          <p:cNvPicPr>
            <a:picLocks noChangeAspect="1" noChangeArrowheads="1"/>
          </p:cNvPicPr>
          <p:nvPr/>
        </p:nvPicPr>
        <p:blipFill>
          <a:blip r:embed="rId8" cstate="print"/>
          <a:srcRect/>
          <a:stretch>
            <a:fillRect/>
          </a:stretch>
        </p:blipFill>
        <p:spPr bwMode="auto">
          <a:xfrm>
            <a:off x="6300192" y="6381328"/>
            <a:ext cx="2594048" cy="279277"/>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LA FACULTAD DE FILOLOGÍA (3)</a:t>
            </a:r>
            <a:endParaRPr lang="es-ES" dirty="0"/>
          </a:p>
        </p:txBody>
      </p:sp>
      <p:graphicFrame>
        <p:nvGraphicFramePr>
          <p:cNvPr id="8" name="7 Marcador de contenido"/>
          <p:cNvGraphicFramePr>
            <a:graphicFrameLocks noGrp="1"/>
          </p:cNvGraphicFramePr>
          <p:nvPr>
            <p:ph sz="half" idx="1"/>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Marcador de contenido"/>
          <p:cNvSpPr>
            <a:spLocks noGrp="1"/>
          </p:cNvSpPr>
          <p:nvPr>
            <p:ph sz="half" idx="2"/>
          </p:nvPr>
        </p:nvSpPr>
        <p:spPr>
          <a:xfrm>
            <a:off x="4648200" y="1600200"/>
            <a:ext cx="4038600" cy="4853136"/>
          </a:xfrm>
        </p:spPr>
        <p:txBody>
          <a:bodyPr>
            <a:normAutofit fontScale="92500" lnSpcReduction="10000"/>
          </a:bodyPr>
          <a:lstStyle/>
          <a:p>
            <a:pPr algn="just">
              <a:buFontTx/>
              <a:buChar char="-"/>
            </a:pPr>
            <a:r>
              <a:rPr lang="es-ES" sz="1050" dirty="0" smtClean="0">
                <a:solidFill>
                  <a:schemeClr val="accent6">
                    <a:lumMod val="50000"/>
                  </a:schemeClr>
                </a:solidFill>
              </a:rPr>
              <a:t>Filología Griega y Latina</a:t>
            </a:r>
          </a:p>
          <a:p>
            <a:pPr algn="just">
              <a:buFontTx/>
              <a:buChar char="-"/>
            </a:pPr>
            <a:r>
              <a:rPr lang="es-ES" sz="1050" dirty="0" smtClean="0">
                <a:solidFill>
                  <a:schemeClr val="accent6">
                    <a:lumMod val="50000"/>
                  </a:schemeClr>
                </a:solidFill>
              </a:rPr>
              <a:t>Filología Francesa</a:t>
            </a:r>
          </a:p>
          <a:p>
            <a:pPr algn="just">
              <a:buFontTx/>
              <a:buChar char="-"/>
            </a:pPr>
            <a:r>
              <a:rPr lang="es-ES" sz="1050" dirty="0" smtClean="0">
                <a:solidFill>
                  <a:schemeClr val="accent6">
                    <a:lumMod val="50000"/>
                  </a:schemeClr>
                </a:solidFill>
              </a:rPr>
              <a:t>Filología Alemana</a:t>
            </a:r>
          </a:p>
          <a:p>
            <a:pPr algn="just">
              <a:buFontTx/>
              <a:buChar char="-"/>
            </a:pPr>
            <a:r>
              <a:rPr lang="es-ES" sz="1050" dirty="0" smtClean="0">
                <a:solidFill>
                  <a:schemeClr val="accent6">
                    <a:lumMod val="50000"/>
                  </a:schemeClr>
                </a:solidFill>
              </a:rPr>
              <a:t>Filología Inglesa (Lengua Inglesa)</a:t>
            </a:r>
          </a:p>
          <a:p>
            <a:pPr algn="just">
              <a:buFontTx/>
              <a:buChar char="-"/>
            </a:pPr>
            <a:r>
              <a:rPr lang="es-ES" sz="1050" dirty="0" smtClean="0">
                <a:solidFill>
                  <a:schemeClr val="accent6">
                    <a:lumMod val="50000"/>
                  </a:schemeClr>
                </a:solidFill>
              </a:rPr>
              <a:t>Filología Inglesa (Literatura Inglesa y Norteamericana)</a:t>
            </a:r>
          </a:p>
          <a:p>
            <a:pPr algn="just">
              <a:buFontTx/>
              <a:buChar char="-"/>
            </a:pPr>
            <a:r>
              <a:rPr lang="es-ES" sz="1050" dirty="0" smtClean="0">
                <a:solidFill>
                  <a:schemeClr val="accent6">
                    <a:lumMod val="50000"/>
                  </a:schemeClr>
                </a:solidFill>
              </a:rPr>
              <a:t>Filologías Integradas (Árabe, Italiano y Asia Oriental)</a:t>
            </a:r>
          </a:p>
          <a:p>
            <a:pPr algn="just">
              <a:buFontTx/>
              <a:buChar char="-"/>
            </a:pPr>
            <a:r>
              <a:rPr lang="es-ES" sz="1050" dirty="0" smtClean="0">
                <a:solidFill>
                  <a:schemeClr val="accent6">
                    <a:lumMod val="50000"/>
                  </a:schemeClr>
                </a:solidFill>
              </a:rPr>
              <a:t>Lengua Española, Lingüística y Teoría de la Literatura</a:t>
            </a:r>
          </a:p>
          <a:p>
            <a:pPr algn="just">
              <a:buFontTx/>
              <a:buChar char="-"/>
            </a:pPr>
            <a:r>
              <a:rPr lang="es-ES" sz="1050" dirty="0" smtClean="0">
                <a:solidFill>
                  <a:schemeClr val="accent6">
                    <a:lumMod val="50000"/>
                  </a:schemeClr>
                </a:solidFill>
              </a:rPr>
              <a:t>Literatura Española e Hispanoamericana</a:t>
            </a:r>
          </a:p>
          <a:p>
            <a:pPr algn="just">
              <a:buFontTx/>
              <a:buChar char="-"/>
            </a:pPr>
            <a:r>
              <a:rPr lang="es-ES" sz="1300" dirty="0" smtClean="0"/>
              <a:t>En ellos se encuentran los despachos del profesorado y disponen de una oficina administrativa.</a:t>
            </a:r>
            <a:endParaRPr lang="es-ES" sz="1300" dirty="0"/>
          </a:p>
          <a:p>
            <a:pPr algn="just">
              <a:buFontTx/>
              <a:buChar char="-"/>
            </a:pPr>
            <a:endParaRPr lang="es-ES" sz="1400" dirty="0" smtClean="0"/>
          </a:p>
          <a:p>
            <a:pPr algn="just">
              <a:buFontTx/>
              <a:buChar char="-"/>
            </a:pPr>
            <a:r>
              <a:rPr lang="es-ES" sz="1400" dirty="0" smtClean="0"/>
              <a:t>Está ubicado en el pasillo de la planta baja que conecta el Decanato con la Conserjería. En su seno funciona un Aula de Cultura y otra de Deportes.</a:t>
            </a:r>
          </a:p>
          <a:p>
            <a:pPr algn="just">
              <a:buFontTx/>
              <a:buChar char="-"/>
            </a:pPr>
            <a:endParaRPr lang="es-ES" sz="1400" dirty="0"/>
          </a:p>
          <a:p>
            <a:pPr algn="just">
              <a:buFontTx/>
              <a:buChar char="-"/>
            </a:pPr>
            <a:endParaRPr lang="es-ES" sz="1400" dirty="0" smtClean="0"/>
          </a:p>
          <a:p>
            <a:pPr algn="just">
              <a:buFontTx/>
              <a:buChar char="-"/>
            </a:pPr>
            <a:endParaRPr lang="es-ES" sz="1400" dirty="0"/>
          </a:p>
          <a:p>
            <a:pPr algn="just">
              <a:buFontTx/>
              <a:buChar char="-"/>
            </a:pPr>
            <a:r>
              <a:rPr lang="es-ES" sz="1400" dirty="0" smtClean="0"/>
              <a:t>En nuestra web tenéis mucha información de interés actualizada, datos de contacto, etc. En su portada se van insertando noticias importantes.</a:t>
            </a:r>
          </a:p>
          <a:p>
            <a:pPr algn="just">
              <a:buFontTx/>
              <a:buChar char="-"/>
            </a:pPr>
            <a:r>
              <a:rPr lang="es-ES" sz="1400" dirty="0" smtClean="0"/>
              <a:t>Los perfiles sociales son meramente informativos y no tienen valor como medio oficial de comunicaciones. Es recomendable agregarse a ellos para estar mejor informado.</a:t>
            </a:r>
            <a:endParaRPr lang="es-ES"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LA SECRETARÍA VIRTUAL</a:t>
            </a:r>
            <a:endParaRPr lang="es-ES" dirty="0"/>
          </a:p>
        </p:txBody>
      </p:sp>
      <p:graphicFrame>
        <p:nvGraphicFramePr>
          <p:cNvPr id="8" name="7 Marcador de contenido"/>
          <p:cNvGraphicFramePr>
            <a:graphicFrameLocks noGrp="1"/>
          </p:cNvGraphicFramePr>
          <p:nvPr>
            <p:ph sz="half" idx="1"/>
            <p:extLst>
              <p:ext uri="{D42A27DB-BD31-4B8C-83A1-F6EECF244321}">
                <p14:modId xmlns:p14="http://schemas.microsoft.com/office/powerpoint/2010/main" val="640190431"/>
              </p:ext>
            </p:extLst>
          </p:nvPr>
        </p:nvGraphicFramePr>
        <p:xfrm>
          <a:off x="457200" y="1340768"/>
          <a:ext cx="4038600" cy="4785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Marcador de contenido"/>
          <p:cNvSpPr>
            <a:spLocks noGrp="1"/>
          </p:cNvSpPr>
          <p:nvPr>
            <p:ph sz="half" idx="2"/>
          </p:nvPr>
        </p:nvSpPr>
        <p:spPr>
          <a:xfrm>
            <a:off x="4648200" y="1340768"/>
            <a:ext cx="4038600" cy="5112568"/>
          </a:xfrm>
        </p:spPr>
        <p:txBody>
          <a:bodyPr>
            <a:normAutofit/>
          </a:bodyPr>
          <a:lstStyle/>
          <a:p>
            <a:pPr algn="just">
              <a:buFontTx/>
              <a:buChar char="-"/>
            </a:pPr>
            <a:r>
              <a:rPr lang="es-ES" sz="1400" dirty="0" smtClean="0"/>
              <a:t>Se accede con el usuario virtual (UVUS) y la contraseña. </a:t>
            </a:r>
          </a:p>
          <a:p>
            <a:pPr algn="just">
              <a:buFontTx/>
              <a:buChar char="-"/>
            </a:pPr>
            <a:r>
              <a:rPr lang="es-ES" sz="1400" dirty="0" smtClean="0"/>
              <a:t>El UVUS está formado por los tres primeros caracteres del nombre y los dos apellidos. Por </a:t>
            </a:r>
            <a:r>
              <a:rPr lang="es-ES" sz="1400" b="1" dirty="0" smtClean="0"/>
              <a:t>ejemplo:</a:t>
            </a:r>
            <a:r>
              <a:rPr lang="es-ES" sz="1400" dirty="0" smtClean="0"/>
              <a:t> ANTONIO LOPEZ MARQUEZ; el UVUS será: "</a:t>
            </a:r>
            <a:r>
              <a:rPr lang="es-ES" sz="1400" b="1" dirty="0" err="1" smtClean="0"/>
              <a:t>antlopmar</a:t>
            </a:r>
            <a:r>
              <a:rPr lang="es-ES" sz="1400" dirty="0" smtClean="0"/>
              <a:t> " y se genera tras la automatrícula.</a:t>
            </a:r>
          </a:p>
          <a:p>
            <a:pPr algn="just">
              <a:buFontTx/>
              <a:buChar char="-"/>
            </a:pPr>
            <a:r>
              <a:rPr lang="es-ES" sz="1400" dirty="0" smtClean="0"/>
              <a:t>La clave es la misma que ha utilizado para acceder a la selectividad y automatrícula pero </a:t>
            </a:r>
            <a:r>
              <a:rPr lang="es-ES" sz="1400" b="1" dirty="0" smtClean="0"/>
              <a:t>añadiendo al inicio las letras “US” EN MAYÚSCULAS</a:t>
            </a:r>
            <a:r>
              <a:rPr lang="es-ES" sz="1400" dirty="0" smtClean="0"/>
              <a:t> . Puede cambiarse en el perfil de identidad </a:t>
            </a:r>
            <a:r>
              <a:rPr lang="es-ES" sz="1400" dirty="0" smtClean="0">
                <a:hlinkClick r:id="rId7"/>
              </a:rPr>
              <a:t>https://identidad.us.es</a:t>
            </a:r>
            <a:r>
              <a:rPr lang="es-ES" sz="1400" dirty="0" smtClean="0"/>
              <a:t> Cualquier problema con el UVUS o la clave se resuelve en el Aula de Informática.</a:t>
            </a:r>
          </a:p>
          <a:p>
            <a:pPr algn="just">
              <a:buFontTx/>
              <a:buChar char="-"/>
            </a:pPr>
            <a:r>
              <a:rPr lang="es-ES" sz="1400" dirty="0" smtClean="0"/>
              <a:t>Los servicios ofrecidos por la Secretaría Virtual son los </a:t>
            </a:r>
            <a:r>
              <a:rPr lang="es-ES" sz="1400" dirty="0" smtClean="0">
                <a:hlinkClick r:id="rId8"/>
              </a:rPr>
              <a:t>siguientes</a:t>
            </a:r>
            <a:r>
              <a:rPr lang="es-ES" sz="1400" dirty="0" smtClean="0"/>
              <a:t>.</a:t>
            </a:r>
          </a:p>
          <a:p>
            <a:pPr algn="just">
              <a:buFontTx/>
              <a:buChar char="-"/>
            </a:pPr>
            <a:endParaRPr lang="es-ES" sz="1400" dirty="0" smtClean="0"/>
          </a:p>
          <a:p>
            <a:pPr algn="just">
              <a:buFontTx/>
              <a:buChar char="-"/>
            </a:pPr>
            <a:r>
              <a:rPr lang="es-ES" sz="1400" dirty="0" smtClean="0"/>
              <a:t>El carné se solicita en SEVIUS entrando en “Mi perfil” – “Carné Universitario”.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OTROS SERVICIOS DE LA US</a:t>
            </a:r>
            <a:endParaRPr lang="es-ES" dirty="0"/>
          </a:p>
        </p:txBody>
      </p:sp>
      <p:graphicFrame>
        <p:nvGraphicFramePr>
          <p:cNvPr id="8" name="7 Marcador de contenido"/>
          <p:cNvGraphicFramePr>
            <a:graphicFrameLocks noGrp="1"/>
          </p:cNvGraphicFramePr>
          <p:nvPr>
            <p:ph sz="half" idx="1"/>
          </p:nvPr>
        </p:nvGraphicFramePr>
        <p:xfrm>
          <a:off x="457200" y="1340768"/>
          <a:ext cx="4038600" cy="4785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Marcador de contenido"/>
          <p:cNvSpPr>
            <a:spLocks noGrp="1"/>
          </p:cNvSpPr>
          <p:nvPr>
            <p:ph sz="half" idx="2"/>
          </p:nvPr>
        </p:nvSpPr>
        <p:spPr>
          <a:xfrm>
            <a:off x="4648200" y="1340768"/>
            <a:ext cx="4038600" cy="5112568"/>
          </a:xfrm>
        </p:spPr>
        <p:txBody>
          <a:bodyPr>
            <a:normAutofit/>
          </a:bodyPr>
          <a:lstStyle/>
          <a:p>
            <a:pPr algn="just">
              <a:buFontTx/>
              <a:buChar char="-"/>
            </a:pPr>
            <a:endParaRPr lang="es-ES" sz="1400" dirty="0" smtClean="0"/>
          </a:p>
          <a:p>
            <a:pPr algn="just">
              <a:buFontTx/>
              <a:buChar char="-"/>
            </a:pPr>
            <a:r>
              <a:rPr lang="es-ES" sz="1400" dirty="0" smtClean="0"/>
              <a:t>Gestiona una magnífica oferta cultural a precios muy asequibles cuando no gratis.</a:t>
            </a:r>
          </a:p>
          <a:p>
            <a:pPr algn="just">
              <a:buFontTx/>
              <a:buChar char="-"/>
            </a:pPr>
            <a:r>
              <a:rPr lang="es-ES" sz="1400" dirty="0" smtClean="0"/>
              <a:t>Se precisa el carné de estudiante</a:t>
            </a:r>
          </a:p>
          <a:p>
            <a:pPr algn="just">
              <a:buFontTx/>
              <a:buChar char="-"/>
            </a:pPr>
            <a:endParaRPr lang="es-ES" sz="1400" dirty="0" smtClean="0"/>
          </a:p>
          <a:p>
            <a:pPr algn="just">
              <a:buFontTx/>
              <a:buChar char="-"/>
            </a:pPr>
            <a:endParaRPr lang="es-ES" sz="1400" dirty="0" smtClean="0"/>
          </a:p>
          <a:p>
            <a:pPr algn="just">
              <a:buFontTx/>
              <a:buChar char="-"/>
            </a:pPr>
            <a:endParaRPr lang="es-ES" sz="1400" dirty="0" smtClean="0"/>
          </a:p>
          <a:p>
            <a:pPr algn="just">
              <a:buFontTx/>
              <a:buChar char="-"/>
            </a:pPr>
            <a:endParaRPr lang="es-ES" sz="1400" dirty="0" smtClean="0"/>
          </a:p>
          <a:p>
            <a:pPr algn="just">
              <a:buFontTx/>
              <a:buChar char="-"/>
            </a:pPr>
            <a:r>
              <a:rPr lang="es-ES" sz="1400" dirty="0" smtClean="0"/>
              <a:t>Permite utilizar las instalaciones deportivas de la US. Tiene su principal sede en Los Bermejales.</a:t>
            </a:r>
          </a:p>
          <a:p>
            <a:pPr algn="just">
              <a:buFontTx/>
              <a:buChar char="-"/>
            </a:pPr>
            <a:r>
              <a:rPr lang="es-ES" sz="1400" dirty="0" smtClean="0"/>
              <a:t>Se precisa carné de estudiante</a:t>
            </a:r>
          </a:p>
          <a:p>
            <a:pPr algn="just">
              <a:buFontTx/>
              <a:buChar char="-"/>
            </a:pPr>
            <a:endParaRPr lang="es-ES" sz="1400" dirty="0" smtClean="0"/>
          </a:p>
          <a:p>
            <a:pPr algn="just">
              <a:buFontTx/>
              <a:buChar char="-"/>
            </a:pPr>
            <a:endParaRPr lang="es-ES" sz="1400" dirty="0" smtClean="0"/>
          </a:p>
          <a:p>
            <a:pPr algn="just">
              <a:buFontTx/>
              <a:buChar char="-"/>
            </a:pPr>
            <a:endParaRPr lang="es-ES" sz="1400" dirty="0" smtClean="0"/>
          </a:p>
          <a:p>
            <a:pPr algn="just">
              <a:buFontTx/>
              <a:buChar char="-"/>
            </a:pPr>
            <a:r>
              <a:rPr lang="es-ES" sz="1400" dirty="0" smtClean="0"/>
              <a:t>Ofrece toda una gama de servicios y asistencia como la jurídica, la psicológica, alojamiento, bolsa de libro usado, asesoría pedagógica, ofertas comerciales, etc.</a:t>
            </a:r>
            <a:endParaRPr lang="es-E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850106"/>
          </a:xfrm>
        </p:spPr>
        <p:txBody>
          <a:bodyPr/>
          <a:lstStyle/>
          <a:p>
            <a:r>
              <a:rPr lang="es-ES" dirty="0" smtClean="0"/>
              <a:t>AUTOMATRÍCULA</a:t>
            </a:r>
            <a:endParaRPr lang="es-ES" dirty="0"/>
          </a:p>
        </p:txBody>
      </p:sp>
      <p:graphicFrame>
        <p:nvGraphicFramePr>
          <p:cNvPr id="8" name="7 Marcador de contenido"/>
          <p:cNvGraphicFramePr>
            <a:graphicFrameLocks noGrp="1"/>
          </p:cNvGraphicFramePr>
          <p:nvPr>
            <p:ph sz="half" idx="1"/>
            <p:extLst>
              <p:ext uri="{D42A27DB-BD31-4B8C-83A1-F6EECF244321}">
                <p14:modId xmlns:p14="http://schemas.microsoft.com/office/powerpoint/2010/main" val="2947240095"/>
              </p:ext>
            </p:extLst>
          </p:nvPr>
        </p:nvGraphicFramePr>
        <p:xfrm>
          <a:off x="457200" y="1196752"/>
          <a:ext cx="4038600" cy="4929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Marcador de contenido"/>
          <p:cNvSpPr>
            <a:spLocks noGrp="1"/>
          </p:cNvSpPr>
          <p:nvPr>
            <p:ph sz="half" idx="2"/>
          </p:nvPr>
        </p:nvSpPr>
        <p:spPr>
          <a:xfrm>
            <a:off x="4648200" y="1340768"/>
            <a:ext cx="4038600" cy="5112568"/>
          </a:xfrm>
        </p:spPr>
        <p:txBody>
          <a:bodyPr>
            <a:normAutofit fontScale="92500" lnSpcReduction="10000"/>
          </a:bodyPr>
          <a:lstStyle/>
          <a:p>
            <a:pPr algn="just">
              <a:buFontTx/>
              <a:buChar char="-"/>
            </a:pPr>
            <a:r>
              <a:rPr lang="es-ES" sz="1400" dirty="0" smtClean="0"/>
              <a:t>Secretaría reclamará la documentación faltante a lo largo de octubre y anulará las matrículas si no se aporta en los días indicados.</a:t>
            </a:r>
          </a:p>
          <a:p>
            <a:pPr algn="just">
              <a:buFontTx/>
              <a:buChar char="-"/>
            </a:pPr>
            <a:r>
              <a:rPr lang="es-ES" sz="1400" dirty="0" smtClean="0"/>
              <a:t>Comprobar que los pagos han tenido efecto.</a:t>
            </a:r>
          </a:p>
          <a:p>
            <a:pPr algn="just">
              <a:buFontTx/>
              <a:buChar char="-"/>
            </a:pPr>
            <a:r>
              <a:rPr lang="es-ES" sz="1400" dirty="0" smtClean="0"/>
              <a:t>Puede ampliarse, libremente, hasta un máximo de 18 créditos.</a:t>
            </a:r>
          </a:p>
          <a:p>
            <a:pPr algn="just">
              <a:buFontTx/>
              <a:buChar char="-"/>
            </a:pPr>
            <a:endParaRPr lang="es-ES" sz="1400" dirty="0" smtClean="0"/>
          </a:p>
          <a:p>
            <a:pPr algn="just">
              <a:buFontTx/>
              <a:buChar char="-"/>
            </a:pPr>
            <a:r>
              <a:rPr lang="es-ES" sz="1400" dirty="0" smtClean="0"/>
              <a:t>Los cambios de grupos están regulados por la </a:t>
            </a:r>
            <a:r>
              <a:rPr lang="es-ES" sz="1400" dirty="0" smtClean="0">
                <a:hlinkClick r:id="rId7"/>
              </a:rPr>
              <a:t>normativa interna del Centro</a:t>
            </a:r>
            <a:r>
              <a:rPr lang="es-ES" sz="1400" dirty="0" smtClean="0"/>
              <a:t>.</a:t>
            </a:r>
          </a:p>
          <a:p>
            <a:pPr algn="just">
              <a:buFontTx/>
              <a:buChar char="-"/>
            </a:pPr>
            <a:r>
              <a:rPr lang="es-ES" sz="1400" dirty="0" smtClean="0"/>
              <a:t>El plazo para solicitar cambio de grupo, si se tiene derecho, finaliza el día oficial de comienzo de las clases salvo para estudiantes de nuevo ingreso matriculados con posterioridad, en cuyo caso será el día en que finaliza su propio plazo de automatrícula.</a:t>
            </a:r>
          </a:p>
          <a:p>
            <a:pPr algn="just">
              <a:buFontTx/>
              <a:buChar char="-"/>
            </a:pPr>
            <a:r>
              <a:rPr lang="es-ES" sz="1400" dirty="0" smtClean="0"/>
              <a:t>El “Idioma Moderno” será el mismo en primer y segundo curso y no podrá cambiarse.</a:t>
            </a:r>
          </a:p>
          <a:p>
            <a:pPr algn="just">
              <a:buFontTx/>
              <a:buChar char="-"/>
            </a:pPr>
            <a:endParaRPr lang="es-ES" sz="1400" dirty="0" smtClean="0"/>
          </a:p>
          <a:p>
            <a:pPr algn="just">
              <a:buFontTx/>
              <a:buChar char="-"/>
            </a:pPr>
            <a:r>
              <a:rPr lang="es-ES" sz="1400" dirty="0" smtClean="0"/>
              <a:t>Si la beca es denegada, se dictarán instrucciones por parte del Rectorado para el pago.</a:t>
            </a:r>
          </a:p>
          <a:p>
            <a:pPr algn="just">
              <a:buFontTx/>
              <a:buChar char="-"/>
            </a:pPr>
            <a:r>
              <a:rPr lang="es-ES" sz="1400" dirty="0" smtClean="0"/>
              <a:t>Las consultas sobre becas pueden hacerse en el Servicio de Becas (Pabellón de Brasil) (serviciodebecas@us.es)</a:t>
            </a:r>
          </a:p>
          <a:p>
            <a:pPr algn="just">
              <a:buNone/>
            </a:pPr>
            <a:r>
              <a:rPr lang="es-ES" sz="14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HORARIOS Y CLASES</a:t>
            </a:r>
            <a:endParaRPr lang="es-ES" dirty="0"/>
          </a:p>
        </p:txBody>
      </p:sp>
      <p:graphicFrame>
        <p:nvGraphicFramePr>
          <p:cNvPr id="8" name="7 Marcador de contenido"/>
          <p:cNvGraphicFramePr>
            <a:graphicFrameLocks noGrp="1"/>
          </p:cNvGraphicFramePr>
          <p:nvPr>
            <p:ph sz="half" idx="1"/>
            <p:extLst>
              <p:ext uri="{D42A27DB-BD31-4B8C-83A1-F6EECF244321}">
                <p14:modId xmlns:p14="http://schemas.microsoft.com/office/powerpoint/2010/main" val="2452165100"/>
              </p:ext>
            </p:extLst>
          </p:nvPr>
        </p:nvGraphicFramePr>
        <p:xfrm>
          <a:off x="457200" y="1268760"/>
          <a:ext cx="4038600" cy="4857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Marcador de contenido"/>
          <p:cNvSpPr>
            <a:spLocks noGrp="1"/>
          </p:cNvSpPr>
          <p:nvPr>
            <p:ph sz="half" idx="2"/>
          </p:nvPr>
        </p:nvSpPr>
        <p:spPr>
          <a:xfrm>
            <a:off x="4648200" y="1412776"/>
            <a:ext cx="4038600" cy="5040560"/>
          </a:xfrm>
        </p:spPr>
        <p:txBody>
          <a:bodyPr>
            <a:normAutofit/>
          </a:bodyPr>
          <a:lstStyle/>
          <a:p>
            <a:pPr algn="just">
              <a:buFontTx/>
              <a:buChar char="-"/>
            </a:pPr>
            <a:r>
              <a:rPr lang="es-ES" sz="1400" dirty="0" smtClean="0"/>
              <a:t>Incluyen el grupo (G) </a:t>
            </a:r>
            <a:r>
              <a:rPr lang="es-ES" sz="1400" dirty="0" smtClean="0"/>
              <a:t>primer apellido del profesor o profesores y número del aula. Los cambios de aula suelen  ser anunciados por el profesor, pero pueden consultarse en los horarios de la web donde se actualizan periódicamente.</a:t>
            </a:r>
          </a:p>
          <a:p>
            <a:pPr algn="just">
              <a:buFontTx/>
              <a:buChar char="-"/>
            </a:pPr>
            <a:endParaRPr lang="es-ES" sz="1400" dirty="0" smtClean="0"/>
          </a:p>
          <a:p>
            <a:pPr algn="just">
              <a:buFontTx/>
              <a:buChar char="-"/>
            </a:pPr>
            <a:endParaRPr lang="es-ES" sz="1400" dirty="0"/>
          </a:p>
          <a:p>
            <a:pPr algn="just">
              <a:buFontTx/>
              <a:buChar char="-"/>
            </a:pPr>
            <a:r>
              <a:rPr lang="es-ES" sz="1400" dirty="0" smtClean="0"/>
              <a:t>Las aulas cuya numeración comienza con el número 1 están en la planta baja. Las que comienzan con el número 2 están en la primera planta. </a:t>
            </a:r>
            <a:r>
              <a:rPr lang="es-ES" sz="1400" dirty="0" smtClean="0">
                <a:hlinkClick r:id="rId7"/>
              </a:rPr>
              <a:t>Hay planos </a:t>
            </a:r>
            <a:r>
              <a:rPr lang="es-ES" sz="1400" dirty="0" smtClean="0"/>
              <a:t>en la página web.</a:t>
            </a:r>
          </a:p>
          <a:p>
            <a:pPr algn="just">
              <a:buFontTx/>
              <a:buChar char="-"/>
            </a:pPr>
            <a:r>
              <a:rPr lang="es-ES" sz="1400" dirty="0" smtClean="0"/>
              <a:t>En Conserjería pueden responder a vuestras dudas.</a:t>
            </a:r>
          </a:p>
          <a:p>
            <a:pPr algn="just">
              <a:buFontTx/>
              <a:buChar char="-"/>
            </a:pPr>
            <a:endParaRPr lang="es-ES" sz="1400" dirty="0" smtClean="0"/>
          </a:p>
          <a:p>
            <a:pPr algn="just">
              <a:buFontTx/>
              <a:buChar char="-"/>
            </a:pPr>
            <a:endParaRPr lang="es-ES" sz="1400" dirty="0" smtClean="0"/>
          </a:p>
          <a:p>
            <a:pPr algn="just">
              <a:buFontTx/>
              <a:buChar char="-"/>
            </a:pPr>
            <a:r>
              <a:rPr lang="es-ES" sz="1400" dirty="0" smtClean="0"/>
              <a:t>Las clases comienzan el 21 de septiembre de 2013  y finalizan el 15 de enero de 2014 para materias del primer cuatrimestre.</a:t>
            </a:r>
          </a:p>
          <a:p>
            <a:pPr algn="just">
              <a:buFontTx/>
              <a:buChar char="-"/>
            </a:pPr>
            <a:r>
              <a:rPr lang="es-ES" sz="1400" dirty="0" smtClean="0"/>
              <a:t>Luego tenemos 3 semanas de exámenes.</a:t>
            </a:r>
            <a:endParaRPr lang="es-E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EXÁMENES (1)</a:t>
            </a:r>
            <a:endParaRPr lang="es-ES" dirty="0"/>
          </a:p>
        </p:txBody>
      </p:sp>
      <p:graphicFrame>
        <p:nvGraphicFramePr>
          <p:cNvPr id="8" name="7 Marcador de contenido"/>
          <p:cNvGraphicFramePr>
            <a:graphicFrameLocks noGrp="1"/>
          </p:cNvGraphicFramePr>
          <p:nvPr>
            <p:ph sz="half" idx="1"/>
          </p:nvPr>
        </p:nvGraphicFramePr>
        <p:xfrm>
          <a:off x="457200" y="1340768"/>
          <a:ext cx="4038600" cy="4785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Marcador de contenido"/>
          <p:cNvSpPr>
            <a:spLocks noGrp="1"/>
          </p:cNvSpPr>
          <p:nvPr>
            <p:ph sz="half" idx="2"/>
          </p:nvPr>
        </p:nvSpPr>
        <p:spPr>
          <a:xfrm>
            <a:off x="4648200" y="1412776"/>
            <a:ext cx="4038600" cy="5040560"/>
          </a:xfrm>
        </p:spPr>
        <p:txBody>
          <a:bodyPr>
            <a:normAutofit lnSpcReduction="10000"/>
          </a:bodyPr>
          <a:lstStyle/>
          <a:p>
            <a:pPr algn="just">
              <a:buFontTx/>
              <a:buChar char="-"/>
            </a:pPr>
            <a:r>
              <a:rPr lang="es-ES" sz="1400" dirty="0" smtClean="0"/>
              <a:t>Anuales: junio y septiembre</a:t>
            </a:r>
          </a:p>
          <a:p>
            <a:pPr algn="just">
              <a:buFontTx/>
              <a:buChar char="-"/>
            </a:pPr>
            <a:r>
              <a:rPr lang="es-ES" sz="1400" dirty="0" smtClean="0"/>
              <a:t>1º cuatrimestre: febrero y septiembre</a:t>
            </a:r>
          </a:p>
          <a:p>
            <a:pPr algn="just">
              <a:buFontTx/>
              <a:buChar char="-"/>
            </a:pPr>
            <a:r>
              <a:rPr lang="es-ES" sz="1400" dirty="0" smtClean="0"/>
              <a:t>2º cuatrimestre: junio y septiembre</a:t>
            </a:r>
          </a:p>
          <a:p>
            <a:pPr algn="just">
              <a:buFontTx/>
              <a:buChar char="-"/>
            </a:pPr>
            <a:r>
              <a:rPr lang="es-ES" sz="1400" dirty="0" smtClean="0"/>
              <a:t>A partir de 2º curso, los repetidores podrán elegir también la convocatoria de diciembre, es decir, podrán concurrir a las tres convocatorias.</a:t>
            </a:r>
          </a:p>
          <a:p>
            <a:pPr algn="just">
              <a:buFontTx/>
              <a:buChar char="-"/>
            </a:pPr>
            <a:endParaRPr lang="es-ES" sz="1400" dirty="0" smtClean="0"/>
          </a:p>
          <a:p>
            <a:pPr algn="just">
              <a:buFontTx/>
              <a:buChar char="-"/>
            </a:pPr>
            <a:r>
              <a:rPr lang="es-ES" sz="1400" dirty="0" smtClean="0"/>
              <a:t>Las materias </a:t>
            </a:r>
            <a:r>
              <a:rPr lang="es-ES" sz="1400" b="1" dirty="0" smtClean="0"/>
              <a:t>anuales</a:t>
            </a:r>
            <a:r>
              <a:rPr lang="es-ES" sz="1400" dirty="0" smtClean="0"/>
              <a:t> tienen exámenes parciales eliminatorios en febrero.</a:t>
            </a:r>
          </a:p>
          <a:p>
            <a:pPr algn="just">
              <a:buFontTx/>
              <a:buChar char="-"/>
            </a:pPr>
            <a:r>
              <a:rPr lang="es-ES" sz="1400" dirty="0" smtClean="0"/>
              <a:t>Conviene consultar los proyectos docentes de las materias en su apartado “evaluación</a:t>
            </a:r>
            <a:r>
              <a:rPr lang="es-ES" sz="1400" dirty="0" smtClean="0"/>
              <a:t>”.</a:t>
            </a:r>
            <a:endParaRPr lang="es-ES" sz="1400" dirty="0" smtClean="0"/>
          </a:p>
          <a:p>
            <a:pPr algn="just">
              <a:buFontTx/>
              <a:buChar char="-"/>
            </a:pPr>
            <a:r>
              <a:rPr lang="es-ES" sz="1400" dirty="0" smtClean="0"/>
              <a:t>Los cambios en las fechas de exámenes serán mínimos y conviene estar atentos antes del día del examen.</a:t>
            </a:r>
          </a:p>
          <a:p>
            <a:pPr algn="just">
              <a:buFontTx/>
              <a:buChar char="-"/>
            </a:pPr>
            <a:endParaRPr lang="es-ES" sz="1400" dirty="0" smtClean="0"/>
          </a:p>
          <a:p>
            <a:pPr algn="just">
              <a:buFontTx/>
              <a:buChar char="-"/>
            </a:pPr>
            <a:r>
              <a:rPr lang="es-ES" sz="1400" dirty="0" smtClean="0"/>
              <a:t>Si un estudiante necesita un cambio en la fecha del examen, debe cumplir con alguno de los </a:t>
            </a:r>
            <a:r>
              <a:rPr lang="es-ES" sz="1400" dirty="0" smtClean="0">
                <a:hlinkClick r:id="rId7"/>
              </a:rPr>
              <a:t>requisitos que establece la normativa</a:t>
            </a:r>
            <a:r>
              <a:rPr lang="es-ES" sz="1400" dirty="0" smtClean="0"/>
              <a:t>.</a:t>
            </a:r>
          </a:p>
          <a:p>
            <a:pPr algn="just">
              <a:buFontTx/>
              <a:buChar char="-"/>
            </a:pPr>
            <a:r>
              <a:rPr lang="es-ES" sz="1400" dirty="0" smtClean="0"/>
              <a:t>Tras la celebración del examen, el profesor publicará la calificación provisional en los  tablones de anuncios de su Departamento dando un plazo para revisión. Tras esto, se publicarán las calificaciones definitivas.</a:t>
            </a:r>
          </a:p>
          <a:p>
            <a:pPr algn="just">
              <a:buFontTx/>
              <a:buChar char="-"/>
            </a:pPr>
            <a:endParaRPr lang="es-ES" sz="1400" dirty="0" smtClean="0"/>
          </a:p>
          <a:p>
            <a:pPr algn="just">
              <a:buFontTx/>
              <a:buChar char="-"/>
            </a:pPr>
            <a:endParaRPr lang="es-ES" sz="1400" dirty="0" smtClean="0"/>
          </a:p>
          <a:p>
            <a:pPr algn="just">
              <a:buFontTx/>
              <a:buChar char="-"/>
            </a:pPr>
            <a:endParaRPr lang="es-E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EXÁMENES (2)</a:t>
            </a:r>
            <a:endParaRPr lang="es-ES" dirty="0"/>
          </a:p>
        </p:txBody>
      </p:sp>
      <p:graphicFrame>
        <p:nvGraphicFramePr>
          <p:cNvPr id="8" name="7 Marcador de contenido"/>
          <p:cNvGraphicFramePr>
            <a:graphicFrameLocks noGrp="1"/>
          </p:cNvGraphicFramePr>
          <p:nvPr>
            <p:ph sz="half" idx="1"/>
          </p:nvPr>
        </p:nvGraphicFramePr>
        <p:xfrm>
          <a:off x="457200" y="1340768"/>
          <a:ext cx="4038600" cy="4785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Marcador de contenido"/>
          <p:cNvSpPr>
            <a:spLocks noGrp="1"/>
          </p:cNvSpPr>
          <p:nvPr>
            <p:ph sz="half" idx="2"/>
          </p:nvPr>
        </p:nvSpPr>
        <p:spPr>
          <a:xfrm>
            <a:off x="4648200" y="1412776"/>
            <a:ext cx="4038600" cy="5040560"/>
          </a:xfrm>
        </p:spPr>
        <p:txBody>
          <a:bodyPr>
            <a:normAutofit/>
          </a:bodyPr>
          <a:lstStyle/>
          <a:p>
            <a:pPr>
              <a:buFontTx/>
              <a:buChar char="-"/>
            </a:pPr>
            <a:r>
              <a:rPr lang="es-ES" sz="1400" dirty="0" smtClean="0"/>
              <a:t>La “Matrícula de Honor” podrá ser otorgada a los que hayan obtenido “Sobresaliente” y no podrá exceder del 5% de los alumnos matriculados en el mismo grupo.</a:t>
            </a:r>
          </a:p>
          <a:p>
            <a:pPr>
              <a:buFontTx/>
              <a:buChar char="-"/>
            </a:pPr>
            <a:r>
              <a:rPr lang="es-ES" sz="1400" dirty="0" smtClean="0"/>
              <a:t>Si un alumno no concurre a un examen obtendrá la calificación “No Presentado” (NP)</a:t>
            </a:r>
          </a:p>
          <a:p>
            <a:pPr>
              <a:buFontTx/>
              <a:buChar char="-"/>
            </a:pPr>
            <a:r>
              <a:rPr lang="es-ES" sz="1400" dirty="0" smtClean="0"/>
              <a:t>Si un alumno no está conforme con la calificación definitiva, puede interponer </a:t>
            </a:r>
            <a:r>
              <a:rPr lang="es-ES" sz="1400" b="1" dirty="0"/>
              <a:t>R</a:t>
            </a:r>
            <a:r>
              <a:rPr lang="es-ES" sz="1400" b="1" dirty="0" smtClean="0"/>
              <a:t>ecurso de Apelación</a:t>
            </a:r>
            <a:r>
              <a:rPr lang="es-ES" sz="1400" dirty="0" smtClean="0"/>
              <a:t> para que su examen sea corregido por un Tribunal de Apelación. El procedimiento y los plazos vienen regulados en la Normativa. Si un alumno desea ser examinado por el Tribunal, en vez de por su profesor, debe solicitarlo tal y como recoge la Normativa, motivando su petición.</a:t>
            </a:r>
          </a:p>
          <a:p>
            <a:pPr>
              <a:buFontTx/>
              <a:buChar char="-"/>
            </a:pPr>
            <a:endParaRPr lang="es-ES" sz="1400" dirty="0" smtClean="0"/>
          </a:p>
          <a:p>
            <a:pPr>
              <a:buFontTx/>
              <a:buChar char="-"/>
            </a:pPr>
            <a:r>
              <a:rPr lang="es-ES" sz="1400" dirty="0" smtClean="0"/>
              <a:t>Las notas suben automáticamente al expediente virtual del alumno cuando el profesor firma el acta en Secretaría. Pueden consultarse en SEVIUS.</a:t>
            </a:r>
          </a:p>
          <a:p>
            <a:pPr>
              <a:buNone/>
            </a:pPr>
            <a:endParaRPr lang="es-ES" sz="1400" dirty="0"/>
          </a:p>
          <a:p>
            <a:pPr algn="just">
              <a:buFontTx/>
              <a:buChar char="-"/>
            </a:pPr>
            <a:endParaRPr lang="es-ES" sz="1400" dirty="0" smtClean="0"/>
          </a:p>
          <a:p>
            <a:pPr algn="just">
              <a:buFontTx/>
              <a:buChar char="-"/>
            </a:pPr>
            <a:endParaRPr lang="es-ES" sz="1400" dirty="0" smtClean="0"/>
          </a:p>
          <a:p>
            <a:pPr algn="just">
              <a:buFontTx/>
              <a:buChar char="-"/>
            </a:pPr>
            <a:endParaRPr lang="es-E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DOCENCIA (1)</a:t>
            </a:r>
            <a:endParaRPr lang="es-ES" dirty="0"/>
          </a:p>
        </p:txBody>
      </p:sp>
      <p:graphicFrame>
        <p:nvGraphicFramePr>
          <p:cNvPr id="8" name="7 Marcador de contenido"/>
          <p:cNvGraphicFramePr>
            <a:graphicFrameLocks noGrp="1"/>
          </p:cNvGraphicFramePr>
          <p:nvPr>
            <p:ph sz="half" idx="1"/>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Marcador de contenido"/>
          <p:cNvSpPr>
            <a:spLocks noGrp="1"/>
          </p:cNvSpPr>
          <p:nvPr>
            <p:ph sz="half" idx="2"/>
          </p:nvPr>
        </p:nvSpPr>
        <p:spPr>
          <a:xfrm>
            <a:off x="4648200" y="1600200"/>
            <a:ext cx="4038600" cy="4853136"/>
          </a:xfrm>
        </p:spPr>
        <p:txBody>
          <a:bodyPr>
            <a:normAutofit/>
          </a:bodyPr>
          <a:lstStyle/>
          <a:p>
            <a:pPr algn="just">
              <a:buFontTx/>
              <a:buChar char="-"/>
            </a:pPr>
            <a:r>
              <a:rPr lang="es-ES" sz="1400" dirty="0" smtClean="0"/>
              <a:t>Contiene toda la información necesaria para el alumno y puede consultarse </a:t>
            </a:r>
            <a:r>
              <a:rPr lang="es-ES" sz="1400" dirty="0" smtClean="0">
                <a:hlinkClick r:id="rId7"/>
              </a:rPr>
              <a:t>on line</a:t>
            </a:r>
            <a:endParaRPr lang="es-ES" sz="1400" dirty="0" smtClean="0"/>
          </a:p>
          <a:p>
            <a:pPr algn="just">
              <a:buFontTx/>
              <a:buChar char="-"/>
            </a:pPr>
            <a:r>
              <a:rPr lang="es-ES" sz="1400" dirty="0" smtClean="0"/>
              <a:t>El programa docente es común para todos los grupos de una misma materia. El proyecto docente es específico para cada grupo.</a:t>
            </a:r>
          </a:p>
          <a:p>
            <a:pPr algn="just">
              <a:buFontTx/>
              <a:buChar char="-"/>
            </a:pPr>
            <a:endParaRPr lang="es-ES" sz="1400" dirty="0" smtClean="0"/>
          </a:p>
          <a:p>
            <a:pPr algn="just">
              <a:buFontTx/>
              <a:buChar char="-"/>
            </a:pPr>
            <a:r>
              <a:rPr lang="es-ES" sz="1400" dirty="0" smtClean="0"/>
              <a:t>Se accede a la Enseñanza Virtual con el usuario virtual (UVUS) y la contraseña. </a:t>
            </a:r>
          </a:p>
          <a:p>
            <a:pPr algn="just">
              <a:buFontTx/>
              <a:buChar char="-"/>
            </a:pPr>
            <a:r>
              <a:rPr lang="es-ES" sz="1400" dirty="0" smtClean="0"/>
              <a:t>Si no se visualiza una materia en la Enseñanza Virtual puede deberse a que el profesor del grupo en que el alumno está matriculado no utiliza este recurso o porque está asistiendo a un grupo en el que no está matriculado. Si, tras comprobar el grupo, persiste el problema, se eleva consulta a evirtual@us.es</a:t>
            </a:r>
          </a:p>
          <a:p>
            <a:pPr algn="just">
              <a:buFontTx/>
              <a:buChar char="-"/>
            </a:pPr>
            <a:endParaRPr lang="es-ES" sz="1400" dirty="0" smtClean="0">
              <a:hlinkClick r:id="rId8"/>
            </a:endParaRPr>
          </a:p>
          <a:p>
            <a:pPr algn="just">
              <a:buFontTx/>
              <a:buChar char="-"/>
            </a:pPr>
            <a:r>
              <a:rPr lang="es-ES" sz="1400" dirty="0" smtClean="0">
                <a:hlinkClick r:id="rId8"/>
              </a:rPr>
              <a:t>TANDEM</a:t>
            </a:r>
            <a:r>
              <a:rPr lang="es-ES" sz="1400" dirty="0" smtClean="0"/>
              <a:t> facilita la práctica de idiomas con estudiantes internacionales que estudian en la Facultad (erasmus, convenios, etc.) </a:t>
            </a:r>
          </a:p>
          <a:p>
            <a:pPr algn="just">
              <a:buFontTx/>
              <a:buChar char="-"/>
            </a:pPr>
            <a:endParaRPr lang="es-E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DOCENCIA (2)</a:t>
            </a:r>
            <a:endParaRPr lang="es-ES" dirty="0"/>
          </a:p>
        </p:txBody>
      </p:sp>
      <p:graphicFrame>
        <p:nvGraphicFramePr>
          <p:cNvPr id="8" name="7 Marcador de contenido"/>
          <p:cNvGraphicFramePr>
            <a:graphicFrameLocks noGrp="1"/>
          </p:cNvGraphicFramePr>
          <p:nvPr>
            <p:ph sz="half" idx="1"/>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Marcador de contenido"/>
          <p:cNvSpPr>
            <a:spLocks noGrp="1"/>
          </p:cNvSpPr>
          <p:nvPr>
            <p:ph sz="half" idx="2"/>
          </p:nvPr>
        </p:nvSpPr>
        <p:spPr>
          <a:xfrm>
            <a:off x="4648200" y="1600200"/>
            <a:ext cx="4038600" cy="4853136"/>
          </a:xfrm>
        </p:spPr>
        <p:txBody>
          <a:bodyPr>
            <a:normAutofit/>
          </a:bodyPr>
          <a:lstStyle/>
          <a:p>
            <a:pPr algn="just">
              <a:buFontTx/>
              <a:buChar char="-"/>
            </a:pPr>
            <a:r>
              <a:rPr lang="es-ES" sz="1400" dirty="0" smtClean="0"/>
              <a:t>Pueden consultarse en </a:t>
            </a:r>
            <a:r>
              <a:rPr lang="es-ES" sz="1400" dirty="0" smtClean="0">
                <a:hlinkClick r:id="rId7"/>
              </a:rPr>
              <a:t>web de la universidad </a:t>
            </a:r>
            <a:r>
              <a:rPr lang="es-ES" sz="1400" dirty="0" smtClean="0"/>
              <a:t>y  </a:t>
            </a:r>
            <a:r>
              <a:rPr lang="es-ES" sz="1400" dirty="0" smtClean="0">
                <a:hlinkClick r:id="rId8"/>
              </a:rPr>
              <a:t>web de la Facultad</a:t>
            </a:r>
            <a:endParaRPr lang="es-ES" sz="1400" dirty="0" smtClean="0"/>
          </a:p>
          <a:p>
            <a:pPr algn="just">
              <a:buFontTx/>
              <a:buChar char="-"/>
            </a:pPr>
            <a:r>
              <a:rPr lang="es-ES" sz="1400" dirty="0" smtClean="0"/>
              <a:t>Los Grados tienen 240 créditos ECTS (sistema europeo de valoración de la enseñanza). </a:t>
            </a:r>
          </a:p>
          <a:p>
            <a:pPr algn="just">
              <a:buFontTx/>
              <a:buChar char="-"/>
            </a:pPr>
            <a:r>
              <a:rPr lang="es-ES" sz="1400" dirty="0" smtClean="0">
                <a:hlinkClick r:id="rId9"/>
              </a:rPr>
              <a:t>MÁSTERES</a:t>
            </a:r>
            <a:r>
              <a:rPr lang="es-ES" sz="1400" dirty="0" smtClean="0"/>
              <a:t> (Posgrado de 60 créditos)</a:t>
            </a:r>
          </a:p>
          <a:p>
            <a:pPr algn="just">
              <a:buFontTx/>
              <a:buChar char="-"/>
            </a:pPr>
            <a:endParaRPr lang="es-ES" sz="1400" dirty="0" smtClean="0"/>
          </a:p>
          <a:p>
            <a:pPr algn="just">
              <a:buFontTx/>
              <a:buChar char="-"/>
            </a:pPr>
            <a:endParaRPr lang="es-ES" sz="1400" dirty="0"/>
          </a:p>
          <a:p>
            <a:pPr algn="just">
              <a:buFontTx/>
              <a:buChar char="-"/>
            </a:pPr>
            <a:r>
              <a:rPr lang="es-ES" sz="1400" dirty="0" smtClean="0"/>
              <a:t>Obligatorio con valor de 6 créditos ECTS y se pretende que el estudiante tenga un contacto con el mundo empresarial, institucional, docente, etc. Es necesario tener superados 120 créditos. </a:t>
            </a:r>
            <a:r>
              <a:rPr lang="es-ES" sz="1400" dirty="0" smtClean="0">
                <a:hlinkClick r:id="rId10"/>
              </a:rPr>
              <a:t>Prácticas en SIFF</a:t>
            </a:r>
            <a:r>
              <a:rPr lang="es-ES" sz="1400" dirty="0" smtClean="0"/>
              <a:t>.</a:t>
            </a:r>
          </a:p>
          <a:p>
            <a:pPr algn="just">
              <a:buFontTx/>
              <a:buChar char="-"/>
            </a:pPr>
            <a:endParaRPr lang="es-ES" sz="1400" dirty="0" smtClean="0"/>
          </a:p>
          <a:p>
            <a:pPr algn="just">
              <a:buFontTx/>
              <a:buChar char="-"/>
            </a:pPr>
            <a:endParaRPr lang="es-ES" sz="1400" dirty="0" smtClean="0"/>
          </a:p>
          <a:p>
            <a:pPr algn="just">
              <a:buFontTx/>
              <a:buChar char="-"/>
            </a:pPr>
            <a:r>
              <a:rPr lang="es-ES" sz="1400" dirty="0" smtClean="0"/>
              <a:t>Obligatorio. Por valor de 6 créditos ECTS. Requiere tener superados 180 créditos. Estará orientado por un tutor y se realizará en defensa pública.</a:t>
            </a:r>
            <a:endParaRPr lang="es-E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LA FACULTAD DE FILOLOGÍA (1)</a:t>
            </a:r>
            <a:endParaRPr lang="es-ES" dirty="0"/>
          </a:p>
        </p:txBody>
      </p:sp>
      <p:graphicFrame>
        <p:nvGraphicFramePr>
          <p:cNvPr id="8" name="7 Marcador de contenido"/>
          <p:cNvGraphicFramePr>
            <a:graphicFrameLocks noGrp="1"/>
          </p:cNvGraphicFramePr>
          <p:nvPr>
            <p:ph sz="half" idx="1"/>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Marcador de contenido"/>
          <p:cNvSpPr>
            <a:spLocks noGrp="1"/>
          </p:cNvSpPr>
          <p:nvPr>
            <p:ph sz="half" idx="2"/>
          </p:nvPr>
        </p:nvSpPr>
        <p:spPr>
          <a:xfrm>
            <a:off x="4648200" y="1600200"/>
            <a:ext cx="4038600" cy="4853136"/>
          </a:xfrm>
        </p:spPr>
        <p:txBody>
          <a:bodyPr>
            <a:normAutofit/>
          </a:bodyPr>
          <a:lstStyle/>
          <a:p>
            <a:pPr algn="just">
              <a:buFontTx/>
              <a:buChar char="-"/>
            </a:pPr>
            <a:r>
              <a:rPr lang="es-ES" sz="1400" dirty="0" smtClean="0"/>
              <a:t>El Decano es la máxima autoridad de la Facultad y está asistido por un equipo de gobierno formado por Vicedecanos y Secretario.</a:t>
            </a:r>
          </a:p>
          <a:p>
            <a:pPr algn="just">
              <a:buFontTx/>
              <a:buChar char="-"/>
            </a:pPr>
            <a:r>
              <a:rPr lang="es-ES" sz="1400" dirty="0" smtClean="0"/>
              <a:t>El Sr. Decano es el Dr. D. Francisco José González Ponce.</a:t>
            </a:r>
          </a:p>
          <a:p>
            <a:pPr algn="just">
              <a:buFontTx/>
              <a:buChar char="-"/>
            </a:pPr>
            <a:endParaRPr lang="es-ES" sz="1400" dirty="0" smtClean="0"/>
          </a:p>
          <a:p>
            <a:pPr algn="just">
              <a:buFontTx/>
              <a:buChar char="-"/>
            </a:pPr>
            <a:r>
              <a:rPr lang="es-ES" sz="1400" dirty="0" smtClean="0"/>
              <a:t>La Secretaría se encarga de la gestión administrativa de alumnado y profesorado. Tiene un horario de atención al público de 10 a 13,30 horas todos los días de la semana y de 15,30 a 17,30 horas los martes, miércoles y jueves. Horarios especiales en vacaciones.</a:t>
            </a:r>
          </a:p>
          <a:p>
            <a:pPr algn="just">
              <a:buFontTx/>
              <a:buChar char="-"/>
            </a:pPr>
            <a:r>
              <a:rPr lang="es-ES" sz="1400" dirty="0" smtClean="0"/>
              <a:t>Atención por email: </a:t>
            </a:r>
            <a:r>
              <a:rPr lang="es-ES" sz="1400" dirty="0" smtClean="0">
                <a:hlinkClick r:id="rId7"/>
              </a:rPr>
              <a:t>filologia@us.es</a:t>
            </a:r>
            <a:endParaRPr lang="es-ES" sz="1400" dirty="0" smtClean="0"/>
          </a:p>
          <a:p>
            <a:pPr algn="just">
              <a:buFontTx/>
              <a:buChar char="-"/>
            </a:pPr>
            <a:endParaRPr lang="es-ES" sz="1400" dirty="0" smtClean="0"/>
          </a:p>
          <a:p>
            <a:pPr algn="just">
              <a:buFontTx/>
              <a:buChar char="-"/>
            </a:pPr>
            <a:r>
              <a:rPr lang="es-ES" sz="1400" dirty="0" smtClean="0"/>
              <a:t>La Conserjería abre todo el día desde las 7,00 horas hasta las 21,30 y los sábados por la mañana.</a:t>
            </a:r>
          </a:p>
          <a:p>
            <a:pPr algn="just">
              <a:buFontTx/>
              <a:buChar char="-"/>
            </a:pPr>
            <a:endParaRPr lang="es-ES"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LA FACULTAD DE FILOLOGÍA (2)</a:t>
            </a:r>
            <a:endParaRPr lang="es-ES" dirty="0"/>
          </a:p>
        </p:txBody>
      </p:sp>
      <p:graphicFrame>
        <p:nvGraphicFramePr>
          <p:cNvPr id="8" name="7 Marcador de contenido"/>
          <p:cNvGraphicFramePr>
            <a:graphicFrameLocks noGrp="1"/>
          </p:cNvGraphicFramePr>
          <p:nvPr>
            <p:ph sz="half" idx="1"/>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Marcador de contenido"/>
          <p:cNvSpPr>
            <a:spLocks noGrp="1"/>
          </p:cNvSpPr>
          <p:nvPr>
            <p:ph sz="half" idx="2"/>
          </p:nvPr>
        </p:nvSpPr>
        <p:spPr>
          <a:xfrm>
            <a:off x="4648200" y="1600200"/>
            <a:ext cx="4038600" cy="4853136"/>
          </a:xfrm>
        </p:spPr>
        <p:txBody>
          <a:bodyPr>
            <a:normAutofit/>
          </a:bodyPr>
          <a:lstStyle/>
          <a:p>
            <a:pPr algn="just">
              <a:buFontTx/>
              <a:buChar char="-"/>
            </a:pPr>
            <a:r>
              <a:rPr lang="es-ES" sz="1400" dirty="0" smtClean="0"/>
              <a:t>Dispone de un Aula Multimedia y de personal que puede asesorar en temas informáticos y de conexiones a redes.</a:t>
            </a:r>
          </a:p>
          <a:p>
            <a:pPr algn="just">
              <a:buFontTx/>
              <a:buChar char="-"/>
            </a:pPr>
            <a:r>
              <a:rPr lang="es-ES" sz="1400" dirty="0" smtClean="0"/>
              <a:t>Tiene un horario de atención al público publicado en su entrada que varía en las distintas etapas del curso.</a:t>
            </a:r>
          </a:p>
          <a:p>
            <a:pPr algn="just">
              <a:buFontTx/>
              <a:buChar char="-"/>
            </a:pPr>
            <a:endParaRPr lang="es-ES" sz="1400" dirty="0" smtClean="0"/>
          </a:p>
          <a:p>
            <a:pPr algn="just">
              <a:buFontTx/>
              <a:buChar char="-"/>
            </a:pPr>
            <a:endParaRPr lang="es-ES" sz="1400" dirty="0" smtClean="0"/>
          </a:p>
          <a:p>
            <a:pPr algn="just">
              <a:buFontTx/>
              <a:buChar char="-"/>
            </a:pPr>
            <a:r>
              <a:rPr lang="es-ES" sz="1400" dirty="0" smtClean="0"/>
              <a:t>Los Laboratorios están ubicados en la primera planta, junto al Departamento de Lengua Inglesa.</a:t>
            </a:r>
          </a:p>
          <a:p>
            <a:pPr algn="just">
              <a:buFontTx/>
              <a:buChar char="-"/>
            </a:pPr>
            <a:endParaRPr lang="es-ES" sz="1400" dirty="0"/>
          </a:p>
          <a:p>
            <a:pPr algn="just">
              <a:buFontTx/>
              <a:buChar char="-"/>
            </a:pPr>
            <a:endParaRPr lang="es-ES" sz="1400" dirty="0" smtClean="0"/>
          </a:p>
          <a:p>
            <a:pPr algn="just">
              <a:buFontTx/>
              <a:buChar char="-"/>
            </a:pPr>
            <a:r>
              <a:rPr lang="es-ES" sz="1400" dirty="0" smtClean="0"/>
              <a:t>Almacenan y gestionan todos los fondos bibliográficos. Pueden consultarse a través de sus catálogos físicos y virtuales </a:t>
            </a:r>
            <a:r>
              <a:rPr lang="es-ES" sz="1400" dirty="0" smtClean="0">
                <a:hlinkClick r:id="rId7"/>
              </a:rPr>
              <a:t>(FAMA)</a:t>
            </a:r>
            <a:endParaRPr lang="es-ES" sz="1400" dirty="0" smtClean="0"/>
          </a:p>
          <a:p>
            <a:pPr algn="just">
              <a:buFontTx/>
              <a:buChar char="-"/>
            </a:pPr>
            <a:r>
              <a:rPr lang="es-ES" sz="1400" dirty="0" smtClean="0"/>
              <a:t>Cada Departamento dispone de su propia biblioteca dependiente de la B. de Humanidades. </a:t>
            </a:r>
            <a:endParaRPr lang="es-ES" sz="1400"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839</TotalTime>
  <Words>1758</Words>
  <Application>Microsoft Office PowerPoint</Application>
  <PresentationFormat>Presentación en pantalla (4:3)</PresentationFormat>
  <Paragraphs>197</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Presentación de PowerPoint</vt:lpstr>
      <vt:lpstr>AUTOMATRÍCULA</vt:lpstr>
      <vt:lpstr>HORARIOS Y CLASES</vt:lpstr>
      <vt:lpstr>EXÁMENES (1)</vt:lpstr>
      <vt:lpstr>EXÁMENES (2)</vt:lpstr>
      <vt:lpstr>DOCENCIA (1)</vt:lpstr>
      <vt:lpstr>DOCENCIA (2)</vt:lpstr>
      <vt:lpstr>LA FACULTAD DE FILOLOGÍA (1)</vt:lpstr>
      <vt:lpstr>LA FACULTAD DE FILOLOGÍA (2)</vt:lpstr>
      <vt:lpstr>LA FACULTAD DE FILOLOGÍA (3)</vt:lpstr>
      <vt:lpstr>LA SECRETARÍA VIRTUAL</vt:lpstr>
      <vt:lpstr>OTROS SERVICIOS DE LA 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AUTOMATRÍCULA</dc:title>
  <dc:creator>Pc</dc:creator>
  <cp:lastModifiedBy>Miguel</cp:lastModifiedBy>
  <cp:revision>90</cp:revision>
  <dcterms:created xsi:type="dcterms:W3CDTF">2013-08-16T09:11:22Z</dcterms:created>
  <dcterms:modified xsi:type="dcterms:W3CDTF">2015-09-21T06:17:01Z</dcterms:modified>
</cp:coreProperties>
</file>